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changesInfos/changesInfo1.xml" ContentType="application/vnd.ms-powerpoint.changesinfo+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60" r:id="rId1"/>
  </p:sldMasterIdLst>
  <p:notesMasterIdLst>
    <p:notesMasterId r:id="rId3"/>
  </p:notesMasterIdLst>
  <p:handoutMasterIdLst>
    <p:handoutMasterId r:id="rId4"/>
  </p:handoutMasterIdLst>
  <p:sldIdLst>
    <p:sldId id="256" r:id="rId2"/>
  </p:sldIdLst>
  <p:sldSz cx="43891200" cy="32918400"/>
  <p:notesSz cx="9239250" cy="11982450"/>
  <p:embeddedFontLst>
    <p:embeddedFont>
      <p:font typeface="SimSun" pitchFamily="2" charset="-122"/>
      <p:regular r:id="rId5"/>
    </p:embeddedFont>
    <p:embeddedFont>
      <p:font typeface="Franklin Gothic Heavy" pitchFamily="34" charset="0"/>
      <p:regular r:id="rId6"/>
      <p:italic r:id="rId7"/>
    </p:embeddedFont>
    <p:embeddedFont>
      <p:font typeface="Quattrocento" charset="0"/>
      <p:regular r:id="rId8"/>
      <p:bold r:id="rId9"/>
    </p:embeddedFont>
    <p:embeddedFont>
      <p:font typeface="Franklin Gothic Book" pitchFamily="34" charset="0"/>
      <p:regular r:id="rId10"/>
      <p:italic r:id="rId11"/>
    </p:embeddedFont>
    <p:embeddedFont>
      <p:font typeface="ＭＳ Ｐゴシック" pitchFamily="34" charset="-128"/>
      <p:regular r:id="rId12"/>
    </p:embeddedFont>
    <p:embeddedFont>
      <p:font typeface="Quattrocento Sans" charset="0"/>
      <p:regular r:id="rId13"/>
      <p:bold r:id="rId14"/>
      <p:italic r:id="rId15"/>
      <p:boldItalic r:id="rId16"/>
    </p:embeddedFont>
    <p:embeddedFont>
      <p:font typeface="Perpetua" pitchFamily="18" charset="0"/>
      <p:regular r:id="rId17"/>
      <p:bold r:id="rId18"/>
      <p:italic r:id="rId19"/>
      <p:boldItalic r:id="rId20"/>
    </p:embeddedFont>
    <p:embeddedFont>
      <p:font typeface="Wingdings 2" pitchFamily="18" charset="2"/>
      <p:regular r:id="rId21"/>
    </p:embeddedFont>
  </p:embeddedFontLst>
  <p:custDataLst>
    <p:tags r:id="rId22"/>
  </p:custDataLst>
  <p:defaultTex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p:defaultTextStyle>
  <p:extLst>
    <p:ext uri="{EFAFB233-063F-42B5-8137-9DF3F51BA10A}">
      <p15:sldGuideLst xmlns="" xmlns:p15="http://schemas.microsoft.com/office/powerpoint/2012/main">
        <p15:guide id="1" orient="horz" pos="11088">
          <p15:clr>
            <a:srgbClr val="A4A3A4"/>
          </p15:clr>
        </p15:guide>
        <p15:guide id="2" pos="13440">
          <p15:clr>
            <a:srgbClr val="A4A3A4"/>
          </p15:clr>
        </p15:guide>
      </p15:sldGuideLst>
    </p:ext>
    <p:ext uri="{2D200454-40CA-4A62-9FC3-DE9A4176ACB9}">
      <p15:notesGuideLst xmlns="" xmlns:p15="http://schemas.microsoft.com/office/powerpoint/2012/main">
        <p15:guide id="1" orient="horz" pos="3774">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7E22B-C7C5-432C-8C05-A3694241F5B7}" v="105" dt="2024-04-22T15:57:38.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horzBarState="maximized">
    <p:restoredLeft sz="15620"/>
    <p:restoredTop sz="93654" autoAdjust="0"/>
  </p:normalViewPr>
  <p:slideViewPr>
    <p:cSldViewPr>
      <p:cViewPr>
        <p:scale>
          <a:sx n="33" d="100"/>
          <a:sy n="33" d="100"/>
        </p:scale>
        <p:origin x="-78" y="42"/>
      </p:cViewPr>
      <p:guideLst>
        <p:guide orient="horz" pos="11088"/>
        <p:guide pos="134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3" d="100"/>
          <a:sy n="73" d="100"/>
        </p:scale>
        <p:origin x="3984" y="72"/>
      </p:cViewPr>
      <p:guideLst>
        <p:guide orient="horz" pos="3774"/>
        <p:guide pos="2909"/>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tableStyles" Target="tableStyles.xml"/><Relationship Id="rId3" Type="http://schemas.openxmlformats.org/officeDocument/2006/relationships/notesMaster" Target="notesMasters/notesMaster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presProps" Target="presProps.xml"/><Relationship Id="rId28" Type="http://schemas.microsoft.com/office/2016/11/relationships/changesInfo" Target="changesInfos/changesInfo1.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tags" Target="tags/tag1.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wini reddy chidurala" userId="449e3456e4305c37" providerId="LiveId" clId="{A397E22B-C7C5-432C-8C05-A3694241F5B7}"/>
    <pc:docChg chg="undo redo custSel modSld">
      <pc:chgData name="ashwini reddy chidurala" userId="449e3456e4305c37" providerId="LiveId" clId="{A397E22B-C7C5-432C-8C05-A3694241F5B7}" dt="2024-04-22T15:57:38.522" v="4231"/>
      <pc:docMkLst>
        <pc:docMk/>
      </pc:docMkLst>
      <pc:sldChg chg="addSp delSp modSp mod">
        <pc:chgData name="ashwini reddy chidurala" userId="449e3456e4305c37" providerId="LiveId" clId="{A397E22B-C7C5-432C-8C05-A3694241F5B7}" dt="2024-04-22T15:57:38.522" v="4231"/>
        <pc:sldMkLst>
          <pc:docMk/>
          <pc:sldMk cId="0" sldId="256"/>
        </pc:sldMkLst>
        <pc:spChg chg="add del mod">
          <ac:chgData name="ashwini reddy chidurala" userId="449e3456e4305c37" providerId="LiveId" clId="{A397E22B-C7C5-432C-8C05-A3694241F5B7}" dt="2024-04-22T02:56:36.746" v="789" actId="21"/>
          <ac:spMkLst>
            <pc:docMk/>
            <pc:sldMk cId="0" sldId="256"/>
            <ac:spMk id="2" creationId="{A1302EF4-89F1-C21E-00B8-D649A078C8FE}"/>
          </ac:spMkLst>
        </pc:spChg>
        <pc:spChg chg="add del mod">
          <ac:chgData name="ashwini reddy chidurala" userId="449e3456e4305c37" providerId="LiveId" clId="{A397E22B-C7C5-432C-8C05-A3694241F5B7}" dt="2024-04-22T02:57:19.141" v="1124" actId="21"/>
          <ac:spMkLst>
            <pc:docMk/>
            <pc:sldMk cId="0" sldId="256"/>
            <ac:spMk id="3" creationId="{7F94A4E3-F533-20C3-2416-EB4BDDB54A56}"/>
          </ac:spMkLst>
        </pc:spChg>
        <pc:spChg chg="add mod">
          <ac:chgData name="ashwini reddy chidurala" userId="449e3456e4305c37" providerId="LiveId" clId="{A397E22B-C7C5-432C-8C05-A3694241F5B7}" dt="2024-04-22T03:05:20.815" v="1193" actId="339"/>
          <ac:spMkLst>
            <pc:docMk/>
            <pc:sldMk cId="0" sldId="256"/>
            <ac:spMk id="4" creationId="{C0D98B6B-3603-9C8E-E195-F6B868F50082}"/>
          </ac:spMkLst>
        </pc:spChg>
        <pc:spChg chg="add del mod">
          <ac:chgData name="ashwini reddy chidurala" userId="449e3456e4305c37" providerId="LiveId" clId="{A397E22B-C7C5-432C-8C05-A3694241F5B7}" dt="2024-04-22T05:25:51.693" v="2891" actId="47"/>
          <ac:spMkLst>
            <pc:docMk/>
            <pc:sldMk cId="0" sldId="256"/>
            <ac:spMk id="7" creationId="{45A20CF7-F040-A9EC-97FA-B3BCCACE0E0A}"/>
          </ac:spMkLst>
        </pc:spChg>
        <pc:spChg chg="add del mod">
          <ac:chgData name="ashwini reddy chidurala" userId="449e3456e4305c37" providerId="LiveId" clId="{A397E22B-C7C5-432C-8C05-A3694241F5B7}" dt="2024-04-22T05:25:50.852" v="2890" actId="47"/>
          <ac:spMkLst>
            <pc:docMk/>
            <pc:sldMk cId="0" sldId="256"/>
            <ac:spMk id="10" creationId="{1C3B94F4-6C1E-A791-C2DB-A14F43178A6D}"/>
          </ac:spMkLst>
        </pc:spChg>
        <pc:spChg chg="add">
          <ac:chgData name="ashwini reddy chidurala" userId="449e3456e4305c37" providerId="LiveId" clId="{A397E22B-C7C5-432C-8C05-A3694241F5B7}" dt="2024-04-22T04:59:54.916" v="2785"/>
          <ac:spMkLst>
            <pc:docMk/>
            <pc:sldMk cId="0" sldId="256"/>
            <ac:spMk id="11" creationId="{FB8808A3-F9E9-C7AD-93CA-C68D6C5758AD}"/>
          </ac:spMkLst>
        </pc:spChg>
        <pc:spChg chg="add">
          <ac:chgData name="ashwini reddy chidurala" userId="449e3456e4305c37" providerId="LiveId" clId="{A397E22B-C7C5-432C-8C05-A3694241F5B7}" dt="2024-04-22T05:00:06.717" v="2787"/>
          <ac:spMkLst>
            <pc:docMk/>
            <pc:sldMk cId="0" sldId="256"/>
            <ac:spMk id="12" creationId="{884CB059-93F2-24BA-ACE2-E5C1EE034A06}"/>
          </ac:spMkLst>
        </pc:spChg>
        <pc:spChg chg="add mod">
          <ac:chgData name="ashwini reddy chidurala" userId="449e3456e4305c37" providerId="LiveId" clId="{A397E22B-C7C5-432C-8C05-A3694241F5B7}" dt="2024-04-22T05:00:44.650" v="2802" actId="1076"/>
          <ac:spMkLst>
            <pc:docMk/>
            <pc:sldMk cId="0" sldId="256"/>
            <ac:spMk id="13" creationId="{191901D0-833F-B383-C223-9CA433EB64C9}"/>
          </ac:spMkLst>
        </pc:spChg>
        <pc:spChg chg="add mod">
          <ac:chgData name="ashwini reddy chidurala" userId="449e3456e4305c37" providerId="LiveId" clId="{A397E22B-C7C5-432C-8C05-A3694241F5B7}" dt="2024-04-22T07:10:49.295" v="2997" actId="20577"/>
          <ac:spMkLst>
            <pc:docMk/>
            <pc:sldMk cId="0" sldId="256"/>
            <ac:spMk id="15" creationId="{E3C250C6-8638-7C9F-28E7-14FA392A8965}"/>
          </ac:spMkLst>
        </pc:spChg>
        <pc:spChg chg="add mod">
          <ac:chgData name="ashwini reddy chidurala" userId="449e3456e4305c37" providerId="LiveId" clId="{A397E22B-C7C5-432C-8C05-A3694241F5B7}" dt="2024-04-22T10:28:42.380" v="3250" actId="20577"/>
          <ac:spMkLst>
            <pc:docMk/>
            <pc:sldMk cId="0" sldId="256"/>
            <ac:spMk id="20" creationId="{C9747768-7156-B9B2-9267-5D511E617F15}"/>
          </ac:spMkLst>
        </pc:spChg>
        <pc:spChg chg="add mod">
          <ac:chgData name="ashwini reddy chidurala" userId="449e3456e4305c37" providerId="LiveId" clId="{A397E22B-C7C5-432C-8C05-A3694241F5B7}" dt="2024-04-22T14:34:04.117" v="3567" actId="1076"/>
          <ac:spMkLst>
            <pc:docMk/>
            <pc:sldMk cId="0" sldId="256"/>
            <ac:spMk id="23" creationId="{6184D438-D23B-4A51-41C9-7F4B8E636F61}"/>
          </ac:spMkLst>
        </pc:spChg>
        <pc:spChg chg="add del mod">
          <ac:chgData name="ashwini reddy chidurala" userId="449e3456e4305c37" providerId="LiveId" clId="{A397E22B-C7C5-432C-8C05-A3694241F5B7}" dt="2024-04-22T14:57:57.579" v="3772" actId="14100"/>
          <ac:spMkLst>
            <pc:docMk/>
            <pc:sldMk cId="0" sldId="256"/>
            <ac:spMk id="26" creationId="{22CF203B-8DF4-6B4D-BA33-3F056CA3C528}"/>
          </ac:spMkLst>
        </pc:spChg>
        <pc:spChg chg="add mod">
          <ac:chgData name="ashwini reddy chidurala" userId="449e3456e4305c37" providerId="LiveId" clId="{A397E22B-C7C5-432C-8C05-A3694241F5B7}" dt="2024-04-22T14:41:27.291" v="3655" actId="1076"/>
          <ac:spMkLst>
            <pc:docMk/>
            <pc:sldMk cId="0" sldId="256"/>
            <ac:spMk id="27" creationId="{BFE0EEC5-2349-AF5E-7216-89FE079950B8}"/>
          </ac:spMkLst>
        </pc:spChg>
        <pc:spChg chg="add del mod">
          <ac:chgData name="ashwini reddy chidurala" userId="449e3456e4305c37" providerId="LiveId" clId="{A397E22B-C7C5-432C-8C05-A3694241F5B7}" dt="2024-04-22T02:44:49.330" v="363" actId="478"/>
          <ac:spMkLst>
            <pc:docMk/>
            <pc:sldMk cId="0" sldId="256"/>
            <ac:spMk id="28" creationId="{00000000-0000-0000-0000-000000000000}"/>
          </ac:spMkLst>
        </pc:spChg>
        <pc:spChg chg="add mod">
          <ac:chgData name="ashwini reddy chidurala" userId="449e3456e4305c37" providerId="LiveId" clId="{A397E22B-C7C5-432C-8C05-A3694241F5B7}" dt="2024-04-22T14:53:07.195" v="3744"/>
          <ac:spMkLst>
            <pc:docMk/>
            <pc:sldMk cId="0" sldId="256"/>
            <ac:spMk id="29" creationId="{325F55B1-7C65-5081-08CE-449BD7F4DF58}"/>
          </ac:spMkLst>
        </pc:spChg>
        <pc:spChg chg="add mod">
          <ac:chgData name="ashwini reddy chidurala" userId="449e3456e4305c37" providerId="LiveId" clId="{A397E22B-C7C5-432C-8C05-A3694241F5B7}" dt="2024-04-22T15:05:58.696" v="3894" actId="1076"/>
          <ac:spMkLst>
            <pc:docMk/>
            <pc:sldMk cId="0" sldId="256"/>
            <ac:spMk id="33" creationId="{05A2AE64-1905-C3BA-245C-4B06D3AEB491}"/>
          </ac:spMkLst>
        </pc:spChg>
        <pc:spChg chg="add mod">
          <ac:chgData name="ashwini reddy chidurala" userId="449e3456e4305c37" providerId="LiveId" clId="{A397E22B-C7C5-432C-8C05-A3694241F5B7}" dt="2024-04-22T15:34:05.485" v="4056" actId="2710"/>
          <ac:spMkLst>
            <pc:docMk/>
            <pc:sldMk cId="0" sldId="256"/>
            <ac:spMk id="34" creationId="{564D620C-B009-2409-B9F2-11F31D4A94CD}"/>
          </ac:spMkLst>
        </pc:spChg>
        <pc:spChg chg="add">
          <ac:chgData name="ashwini reddy chidurala" userId="449e3456e4305c37" providerId="LiveId" clId="{A397E22B-C7C5-432C-8C05-A3694241F5B7}" dt="2024-04-22T15:31:27.371" v="3970"/>
          <ac:spMkLst>
            <pc:docMk/>
            <pc:sldMk cId="0" sldId="256"/>
            <ac:spMk id="35" creationId="{CA4D4329-4E10-C17F-D7EA-0E2FE4FD8CDA}"/>
          </ac:spMkLst>
        </pc:spChg>
        <pc:spChg chg="add mod">
          <ac:chgData name="ashwini reddy chidurala" userId="449e3456e4305c37" providerId="LiveId" clId="{A397E22B-C7C5-432C-8C05-A3694241F5B7}" dt="2024-04-22T15:32:03.354" v="3972"/>
          <ac:spMkLst>
            <pc:docMk/>
            <pc:sldMk cId="0" sldId="256"/>
            <ac:spMk id="36" creationId="{F8EE6E5A-BBB3-342A-4A67-E3AA05F87C8B}"/>
          </ac:spMkLst>
        </pc:spChg>
        <pc:spChg chg="add">
          <ac:chgData name="ashwini reddy chidurala" userId="449e3456e4305c37" providerId="LiveId" clId="{A397E22B-C7C5-432C-8C05-A3694241F5B7}" dt="2024-04-22T15:32:33.449" v="4014"/>
          <ac:spMkLst>
            <pc:docMk/>
            <pc:sldMk cId="0" sldId="256"/>
            <ac:spMk id="37" creationId="{D37F4CA5-0754-034C-B829-E67ABE575B10}"/>
          </ac:spMkLst>
        </pc:spChg>
        <pc:spChg chg="add mod">
          <ac:chgData name="ashwini reddy chidurala" userId="449e3456e4305c37" providerId="LiveId" clId="{A397E22B-C7C5-432C-8C05-A3694241F5B7}" dt="2024-04-22T15:57:38.522" v="4231"/>
          <ac:spMkLst>
            <pc:docMk/>
            <pc:sldMk cId="0" sldId="256"/>
            <ac:spMk id="38" creationId="{DFB1C600-B7B2-FAD1-F0A0-062D1DC9CF28}"/>
          </ac:spMkLst>
        </pc:spChg>
        <pc:spChg chg="add del mod">
          <ac:chgData name="ashwini reddy chidurala" userId="449e3456e4305c37" providerId="LiveId" clId="{A397E22B-C7C5-432C-8C05-A3694241F5B7}" dt="2024-04-22T02:50:43.942" v="780" actId="1076"/>
          <ac:spMkLst>
            <pc:docMk/>
            <pc:sldMk cId="0" sldId="256"/>
            <ac:spMk id="70" creationId="{425621FB-070F-446E-BA36-4A66EBF8DEF2}"/>
          </ac:spMkLst>
        </pc:spChg>
        <pc:spChg chg="mod">
          <ac:chgData name="ashwini reddy chidurala" userId="449e3456e4305c37" providerId="LiveId" clId="{A397E22B-C7C5-432C-8C05-A3694241F5B7}" dt="2024-04-22T10:34:22.935" v="3261" actId="20577"/>
          <ac:spMkLst>
            <pc:docMk/>
            <pc:sldMk cId="0" sldId="256"/>
            <ac:spMk id="71" creationId="{3A3E55C8-5130-4258-80B1-064CE3FDB621}"/>
          </ac:spMkLst>
        </pc:spChg>
        <pc:spChg chg="add del mod">
          <ac:chgData name="ashwini reddy chidurala" userId="449e3456e4305c37" providerId="LiveId" clId="{A397E22B-C7C5-432C-8C05-A3694241F5B7}" dt="2024-04-22T04:29:05.927" v="2725" actId="2710"/>
          <ac:spMkLst>
            <pc:docMk/>
            <pc:sldMk cId="0" sldId="256"/>
            <ac:spMk id="73" creationId="{D5A32123-7974-4A0F-B8DF-6C82FB22F596}"/>
          </ac:spMkLst>
        </pc:spChg>
        <pc:spChg chg="mod">
          <ac:chgData name="ashwini reddy chidurala" userId="449e3456e4305c37" providerId="LiveId" clId="{A397E22B-C7C5-432C-8C05-A3694241F5B7}" dt="2024-04-22T04:45:22.126" v="2729" actId="14100"/>
          <ac:spMkLst>
            <pc:docMk/>
            <pc:sldMk cId="0" sldId="256"/>
            <ac:spMk id="79" creationId="{0F831EE1-8866-4A3E-8CAB-8624A11FF145}"/>
          </ac:spMkLst>
        </pc:spChg>
        <pc:spChg chg="add del mod">
          <ac:chgData name="ashwini reddy chidurala" userId="449e3456e4305c37" providerId="LiveId" clId="{A397E22B-C7C5-432C-8C05-A3694241F5B7}" dt="2024-04-22T05:28:33.548" v="2908" actId="5793"/>
          <ac:spMkLst>
            <pc:docMk/>
            <pc:sldMk cId="0" sldId="256"/>
            <ac:spMk id="80" creationId="{45A199C6-0BDE-461E-8044-A335463A4944}"/>
          </ac:spMkLst>
        </pc:spChg>
        <pc:spChg chg="mod">
          <ac:chgData name="ashwini reddy chidurala" userId="449e3456e4305c37" providerId="LiveId" clId="{A397E22B-C7C5-432C-8C05-A3694241F5B7}" dt="2024-04-22T14:34:32.229" v="3568" actId="1076"/>
          <ac:spMkLst>
            <pc:docMk/>
            <pc:sldMk cId="0" sldId="256"/>
            <ac:spMk id="82" creationId="{D026A6A3-D6D2-4951-8B04-EF51015D25DB}"/>
          </ac:spMkLst>
        </pc:spChg>
        <pc:spChg chg="add del mod">
          <ac:chgData name="ashwini reddy chidurala" userId="449e3456e4305c37" providerId="LiveId" clId="{A397E22B-C7C5-432C-8C05-A3694241F5B7}" dt="2024-04-22T13:44:27.819" v="3547" actId="1076"/>
          <ac:spMkLst>
            <pc:docMk/>
            <pc:sldMk cId="0" sldId="256"/>
            <ac:spMk id="83" creationId="{16D6CE1D-7E3F-42CA-A7BD-5FA191CFE645}"/>
          </ac:spMkLst>
        </pc:spChg>
        <pc:spChg chg="mod">
          <ac:chgData name="ashwini reddy chidurala" userId="449e3456e4305c37" providerId="LiveId" clId="{A397E22B-C7C5-432C-8C05-A3694241F5B7}" dt="2024-04-22T14:56:24.312" v="3761" actId="1076"/>
          <ac:spMkLst>
            <pc:docMk/>
            <pc:sldMk cId="0" sldId="256"/>
            <ac:spMk id="84" creationId="{3D96BB99-3F6E-4E73-BA6B-A122D83B12A2}"/>
          </ac:spMkLst>
        </pc:spChg>
        <pc:spChg chg="mod">
          <ac:chgData name="ashwini reddy chidurala" userId="449e3456e4305c37" providerId="LiveId" clId="{A397E22B-C7C5-432C-8C05-A3694241F5B7}" dt="2024-04-22T15:36:05.348" v="4059" actId="14100"/>
          <ac:spMkLst>
            <pc:docMk/>
            <pc:sldMk cId="0" sldId="256"/>
            <ac:spMk id="85" creationId="{19BFD724-D51D-4DD6-A93A-40ABEA405C90}"/>
          </ac:spMkLst>
        </pc:spChg>
        <pc:spChg chg="mod">
          <ac:chgData name="ashwini reddy chidurala" userId="449e3456e4305c37" providerId="LiveId" clId="{A397E22B-C7C5-432C-8C05-A3694241F5B7}" dt="2024-04-22T14:57:51.824" v="3771" actId="1076"/>
          <ac:spMkLst>
            <pc:docMk/>
            <pc:sldMk cId="0" sldId="256"/>
            <ac:spMk id="87" creationId="{0BE282AE-183A-4D49-B152-23A5A101BEA6}"/>
          </ac:spMkLst>
        </pc:spChg>
        <pc:spChg chg="mod">
          <ac:chgData name="ashwini reddy chidurala" userId="449e3456e4305c37" providerId="LiveId" clId="{A397E22B-C7C5-432C-8C05-A3694241F5B7}" dt="2024-04-22T14:55:26.177" v="3752" actId="2710"/>
          <ac:spMkLst>
            <pc:docMk/>
            <pc:sldMk cId="0" sldId="256"/>
            <ac:spMk id="89" creationId="{9742DD1E-D7E3-4AB1-8A17-D5B59B6AB38B}"/>
          </ac:spMkLst>
        </pc:spChg>
        <pc:spChg chg="mod">
          <ac:chgData name="ashwini reddy chidurala" userId="449e3456e4305c37" providerId="LiveId" clId="{A397E22B-C7C5-432C-8C05-A3694241F5B7}" dt="2024-04-22T15:36:38.837" v="4072" actId="20577"/>
          <ac:spMkLst>
            <pc:docMk/>
            <pc:sldMk cId="0" sldId="256"/>
            <ac:spMk id="91" creationId="{65D5CB20-8752-4D75-A601-0EEB3443D27F}"/>
          </ac:spMkLst>
        </pc:spChg>
        <pc:spChg chg="del">
          <ac:chgData name="ashwini reddy chidurala" userId="449e3456e4305c37" providerId="LiveId" clId="{A397E22B-C7C5-432C-8C05-A3694241F5B7}" dt="2024-04-22T15:34:17.245" v="4057" actId="478"/>
          <ac:spMkLst>
            <pc:docMk/>
            <pc:sldMk cId="0" sldId="256"/>
            <ac:spMk id="92" creationId="{B4F3D693-DA0F-454D-94C0-CEAA07C14AE3}"/>
          </ac:spMkLst>
        </pc:spChg>
        <pc:spChg chg="mod">
          <ac:chgData name="ashwini reddy chidurala" userId="449e3456e4305c37" providerId="LiveId" clId="{A397E22B-C7C5-432C-8C05-A3694241F5B7}" dt="2024-04-22T15:36:11.415" v="4060" actId="1076"/>
          <ac:spMkLst>
            <pc:docMk/>
            <pc:sldMk cId="0" sldId="256"/>
            <ac:spMk id="93" creationId="{5EDC1F28-88BB-4DAD-9112-B4904B4A7E46}"/>
          </ac:spMkLst>
        </pc:spChg>
        <pc:graphicFrameChg chg="add mod">
          <ac:chgData name="ashwini reddy chidurala" userId="449e3456e4305c37" providerId="LiveId" clId="{A397E22B-C7C5-432C-8C05-A3694241F5B7}" dt="2024-04-22T14:55:13.790" v="3749"/>
          <ac:graphicFrameMkLst>
            <pc:docMk/>
            <pc:sldMk cId="0" sldId="256"/>
            <ac:graphicFrameMk id="30" creationId="{86AEAE25-45D5-66A1-B595-4E4625650912}"/>
          </ac:graphicFrameMkLst>
        </pc:graphicFrameChg>
        <pc:picChg chg="add del mod">
          <ac:chgData name="ashwini reddy chidurala" userId="449e3456e4305c37" providerId="LiveId" clId="{A397E22B-C7C5-432C-8C05-A3694241F5B7}" dt="2024-04-22T03:08:41.739" v="1270" actId="14100"/>
          <ac:picMkLst>
            <pc:docMk/>
            <pc:sldMk cId="0" sldId="256"/>
            <ac:picMk id="6" creationId="{0E2A7DF3-F4C8-84F7-7412-98868C3F6A63}"/>
          </ac:picMkLst>
        </pc:picChg>
        <pc:picChg chg="add mod">
          <ac:chgData name="ashwini reddy chidurala" userId="449e3456e4305c37" providerId="LiveId" clId="{A397E22B-C7C5-432C-8C05-A3694241F5B7}" dt="2024-04-22T04:29:13.289" v="2727" actId="1076"/>
          <ac:picMkLst>
            <pc:docMk/>
            <pc:sldMk cId="0" sldId="256"/>
            <ac:picMk id="9" creationId="{BBF55A8F-31D3-2629-3CF7-7B701D28D9C6}"/>
          </ac:picMkLst>
        </pc:picChg>
        <pc:picChg chg="add mod">
          <ac:chgData name="ashwini reddy chidurala" userId="449e3456e4305c37" providerId="LiveId" clId="{A397E22B-C7C5-432C-8C05-A3694241F5B7}" dt="2024-04-22T07:39:33.565" v="3065" actId="1076"/>
          <ac:picMkLst>
            <pc:docMk/>
            <pc:sldMk cId="0" sldId="256"/>
            <ac:picMk id="14" creationId="{F573D33D-0D0B-5F8A-2EB8-89C4B46F4A34}"/>
          </ac:picMkLst>
        </pc:picChg>
        <pc:picChg chg="add del mod">
          <ac:chgData name="ashwini reddy chidurala" userId="449e3456e4305c37" providerId="LiveId" clId="{A397E22B-C7C5-432C-8C05-A3694241F5B7}" dt="2024-04-22T07:30:40.053" v="3000" actId="478"/>
          <ac:picMkLst>
            <pc:docMk/>
            <pc:sldMk cId="0" sldId="256"/>
            <ac:picMk id="17" creationId="{617E8B30-01B1-5025-FF34-B496C703DA27}"/>
          </ac:picMkLst>
        </pc:picChg>
        <pc:picChg chg="add mod">
          <ac:chgData name="ashwini reddy chidurala" userId="449e3456e4305c37" providerId="LiveId" clId="{A397E22B-C7C5-432C-8C05-A3694241F5B7}" dt="2024-04-22T07:37:09.162" v="3002" actId="1076"/>
          <ac:picMkLst>
            <pc:docMk/>
            <pc:sldMk cId="0" sldId="256"/>
            <ac:picMk id="19" creationId="{A5E2B031-78C6-3CC0-58BB-3CDE7D86B76D}"/>
          </ac:picMkLst>
        </pc:picChg>
        <pc:picChg chg="add mod">
          <ac:chgData name="ashwini reddy chidurala" userId="449e3456e4305c37" providerId="LiveId" clId="{A397E22B-C7C5-432C-8C05-A3694241F5B7}" dt="2024-04-22T08:36:53.885" v="3249" actId="1076"/>
          <ac:picMkLst>
            <pc:docMk/>
            <pc:sldMk cId="0" sldId="256"/>
            <ac:picMk id="22" creationId="{E6A3A0EB-B74E-570F-D3F5-FE94CE4E7FCC}"/>
          </ac:picMkLst>
        </pc:picChg>
        <pc:picChg chg="add mod">
          <ac:chgData name="ashwini reddy chidurala" userId="449e3456e4305c37" providerId="LiveId" clId="{A397E22B-C7C5-432C-8C05-A3694241F5B7}" dt="2024-04-22T14:40:25.985" v="3589" actId="1076"/>
          <ac:picMkLst>
            <pc:docMk/>
            <pc:sldMk cId="0" sldId="256"/>
            <ac:picMk id="25" creationId="{6E1B4B84-C05B-1D88-B7B7-97AE8C914D44}"/>
          </ac:picMkLst>
        </pc:picChg>
        <pc:picChg chg="add mod">
          <ac:chgData name="ashwini reddy chidurala" userId="449e3456e4305c37" providerId="LiveId" clId="{A397E22B-C7C5-432C-8C05-A3694241F5B7}" dt="2024-04-22T15:06:02.277" v="3895" actId="14100"/>
          <ac:picMkLst>
            <pc:docMk/>
            <pc:sldMk cId="0" sldId="256"/>
            <ac:picMk id="32" creationId="{52BFE283-763A-3AE7-965F-8BECC61AD32C}"/>
          </ac:picMkLst>
        </pc:picChg>
        <pc:picChg chg="del mod">
          <ac:chgData name="ashwini reddy chidurala" userId="449e3456e4305c37" providerId="LiveId" clId="{A397E22B-C7C5-432C-8C05-A3694241F5B7}" dt="2024-04-22T02:35:51.570" v="1" actId="21"/>
          <ac:picMkLst>
            <pc:docMk/>
            <pc:sldMk cId="0" sldId="256"/>
            <ac:picMk id="94" creationId="{00000000-0000-0000-0000-000000000000}"/>
          </ac:picMkLst>
        </pc:picChg>
        <pc:picChg chg="add del mod">
          <ac:chgData name="ashwini reddy chidurala" userId="449e3456e4305c37" providerId="LiveId" clId="{A397E22B-C7C5-432C-8C05-A3694241F5B7}" dt="2024-04-22T02:50:43.942" v="780" actId="1076"/>
          <ac:picMkLst>
            <pc:docMk/>
            <pc:sldMk cId="0" sldId="256"/>
            <ac:picMk id="1026" creationId="{8E6C31D7-0B24-F1EF-030C-A85CBF9A071D}"/>
          </ac:picMkLst>
        </pc:picChg>
        <pc:picChg chg="add del mod">
          <ac:chgData name="ashwini reddy chidurala" userId="449e3456e4305c37" providerId="LiveId" clId="{A397E22B-C7C5-432C-8C05-A3694241F5B7}" dt="2024-04-22T02:50:44.601" v="781"/>
          <ac:picMkLst>
            <pc:docMk/>
            <pc:sldMk cId="0" sldId="256"/>
            <ac:picMk id="1028" creationId="{402698D0-267A-C29B-8DB1-C382DCE84BFD}"/>
          </ac:picMkLst>
        </pc:picChg>
        <pc:picChg chg="add">
          <ac:chgData name="ashwini reddy chidurala" userId="449e3456e4305c37" providerId="LiveId" clId="{A397E22B-C7C5-432C-8C05-A3694241F5B7}" dt="2024-04-22T02:53:43.086" v="787"/>
          <ac:picMkLst>
            <pc:docMk/>
            <pc:sldMk cId="0" sldId="256"/>
            <ac:picMk id="1030" creationId="{E7A0F310-7F27-430A-9B33-12DBB4A8A26E}"/>
          </ac:picMkLst>
        </pc:picChg>
        <pc:picChg chg="add mod">
          <ac:chgData name="ashwini reddy chidurala" userId="449e3456e4305c37" providerId="LiveId" clId="{A397E22B-C7C5-432C-8C05-A3694241F5B7}" dt="2024-04-22T14:34:04.117" v="3567" actId="1076"/>
          <ac:picMkLst>
            <pc:docMk/>
            <pc:sldMk cId="0" sldId="256"/>
            <ac:picMk id="1035" creationId="{420457E2-EFE9-EF5F-A8B4-5C02A4993ED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002088" cy="5984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a:defPPr>
            <a:lvl1pPr defTabSz="1149350">
              <a:defRPr sz="1500"/>
            </a:lvl1pPr>
          </a:lstStyle>
          <a:p>
            <a:endParaRPr lang="en-US" altLang="zh-CN"/>
          </a:p>
        </p:txBody>
      </p:sp>
      <p:sp>
        <p:nvSpPr>
          <p:cNvPr id="6147" name="Rectangle 3"/>
          <p:cNvSpPr>
            <a:spLocks noGrp="1" noChangeArrowheads="1"/>
          </p:cNvSpPr>
          <p:nvPr>
            <p:ph type="dt" sz="quarter" idx="1"/>
          </p:nvPr>
        </p:nvSpPr>
        <p:spPr bwMode="auto">
          <a:xfrm>
            <a:off x="5235575" y="0"/>
            <a:ext cx="4002088" cy="5984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a:defPPr>
            <a:lvl1pPr algn="r" defTabSz="1149350">
              <a:defRPr sz="1500"/>
            </a:lvl1pPr>
          </a:lstStyle>
          <a:p>
            <a:endParaRPr lang="en-US" altLang="zh-CN"/>
          </a:p>
        </p:txBody>
      </p:sp>
      <p:sp>
        <p:nvSpPr>
          <p:cNvPr id="6148" name="Rectangle 4"/>
          <p:cNvSpPr>
            <a:spLocks noGrp="1" noChangeArrowheads="1"/>
          </p:cNvSpPr>
          <p:nvPr>
            <p:ph type="ftr" sz="quarter" idx="2"/>
          </p:nvPr>
        </p:nvSpPr>
        <p:spPr bwMode="auto">
          <a:xfrm>
            <a:off x="0" y="11380788"/>
            <a:ext cx="4002088" cy="6000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a:defPPr>
            <a:lvl1pPr defTabSz="1149350">
              <a:defRPr sz="1500"/>
            </a:lvl1pPr>
          </a:lstStyle>
          <a:p>
            <a:endParaRPr lang="en-US" altLang="zh-CN"/>
          </a:p>
        </p:txBody>
      </p:sp>
      <p:sp>
        <p:nvSpPr>
          <p:cNvPr id="6149" name="Rectangle 5"/>
          <p:cNvSpPr>
            <a:spLocks noGrp="1" noChangeArrowheads="1"/>
          </p:cNvSpPr>
          <p:nvPr>
            <p:ph type="sldNum" sz="quarter" idx="3"/>
          </p:nvPr>
        </p:nvSpPr>
        <p:spPr bwMode="auto">
          <a:xfrm>
            <a:off x="5235575" y="11380788"/>
            <a:ext cx="4002088" cy="6000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a:defPPr>
            <a:lvl1pPr algn="r" defTabSz="1149350">
              <a:defRPr sz="1500"/>
            </a:lvl1pPr>
          </a:lstStyle>
          <a:p>
            <a:fld id="{56A6134A-9986-4884-ADAB-C57241D32564}" type="slidenum">
              <a:rPr lang="zh-CN" altLang="en-US"/>
              <a:pPr/>
              <a:t>‹#›</a:t>
            </a:fld>
            <a:endParaRPr lang="en-US" altLang="zh-CN"/>
          </a:p>
        </p:txBody>
      </p:sp>
    </p:spTree>
    <p:extLst>
      <p:ext uri="{BB962C8B-B14F-4D97-AF65-F5344CB8AC3E}">
        <p14:creationId xmlns="" xmlns:p14="http://schemas.microsoft.com/office/powerpoint/2010/main" val="934862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83038" cy="5921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vl1pPr defTabSz="1149350">
              <a:defRPr sz="1500"/>
            </a:lvl1pPr>
          </a:lstStyle>
          <a:p>
            <a:endParaRPr lang="en-US" altLang="zh-CN"/>
          </a:p>
        </p:txBody>
      </p:sp>
      <p:sp>
        <p:nvSpPr>
          <p:cNvPr id="4099" name="Rectangle 3"/>
          <p:cNvSpPr>
            <a:spLocks noGrp="1" noChangeArrowheads="1"/>
          </p:cNvSpPr>
          <p:nvPr>
            <p:ph type="dt" idx="1"/>
          </p:nvPr>
        </p:nvSpPr>
        <p:spPr bwMode="auto">
          <a:xfrm>
            <a:off x="5241925" y="0"/>
            <a:ext cx="3983038" cy="5921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vl1pPr algn="r" defTabSz="1149350">
              <a:defRPr sz="1500"/>
            </a:lvl1pPr>
          </a:lstStyle>
          <a:p>
            <a:endParaRPr lang="en-US" altLang="zh-CN"/>
          </a:p>
        </p:txBody>
      </p:sp>
      <p:sp>
        <p:nvSpPr>
          <p:cNvPr id="2052" name="Rectangle 4"/>
          <p:cNvSpPr>
            <a:spLocks noGrp="1" noRot="1" noChangeAspect="1" noChangeArrowheads="1" noTextEdit="1"/>
          </p:cNvSpPr>
          <p:nvPr>
            <p:ph type="sldImg" idx="2"/>
          </p:nvPr>
        </p:nvSpPr>
        <p:spPr bwMode="auto">
          <a:xfrm>
            <a:off x="1582738" y="889000"/>
            <a:ext cx="6059487" cy="4545013"/>
          </a:xfrm>
          <a:prstGeom prst="rect">
            <a:avLst/>
          </a:prstGeom>
          <a:noFill/>
          <a:ln w="9525">
            <a:solidFill>
              <a:srgbClr val="000000"/>
            </a:solidFill>
            <a:miter lim="800000"/>
          </a:ln>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4101" name="Rectangle 5"/>
          <p:cNvSpPr>
            <a:spLocks noGrp="1" noChangeArrowheads="1"/>
          </p:cNvSpPr>
          <p:nvPr>
            <p:ph type="body" sz="quarter" idx="3"/>
          </p:nvPr>
        </p:nvSpPr>
        <p:spPr bwMode="auto">
          <a:xfrm>
            <a:off x="1257300" y="5732463"/>
            <a:ext cx="6708775" cy="53355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a:defP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11363325"/>
            <a:ext cx="3983038" cy="593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a:defPPr>
            <a:lvl1pPr defTabSz="1149350">
              <a:defRPr sz="1500"/>
            </a:lvl1pPr>
          </a:lstStyle>
          <a:p>
            <a:endParaRPr lang="en-US" altLang="zh-CN"/>
          </a:p>
        </p:txBody>
      </p:sp>
      <p:sp>
        <p:nvSpPr>
          <p:cNvPr id="4103" name="Rectangle 7"/>
          <p:cNvSpPr>
            <a:spLocks noGrp="1" noChangeArrowheads="1"/>
          </p:cNvSpPr>
          <p:nvPr>
            <p:ph type="sldNum" sz="quarter" idx="5"/>
          </p:nvPr>
        </p:nvSpPr>
        <p:spPr bwMode="auto">
          <a:xfrm>
            <a:off x="5241925" y="11363325"/>
            <a:ext cx="3983038" cy="593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a:defPPr>
            <a:lvl1pPr algn="r" defTabSz="1149350">
              <a:defRPr sz="1500"/>
            </a:lvl1pPr>
          </a:lstStyle>
          <a:p>
            <a:fld id="{23124DF2-DDA8-402F-81DD-AC1D1E5694AB}" type="slidenum">
              <a:rPr lang="zh-CN" altLang="en-US"/>
              <a:pPr/>
              <a:t>‹#›</a:t>
            </a:fld>
            <a:endParaRPr lang="en-US" altLang="zh-CN"/>
          </a:p>
        </p:txBody>
      </p:sp>
    </p:spTree>
    <p:extLst>
      <p:ext uri="{BB962C8B-B14F-4D97-AF65-F5344CB8AC3E}">
        <p14:creationId xmlns="" xmlns:p14="http://schemas.microsoft.com/office/powerpoint/2010/main" val="1904019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p:spPr>
        <p:txBody>
          <a:bodyPr/>
          <a:lstStyle>
            <a:defPPr>
              <a:defRPr kern="1200"/>
            </a:defPPr>
            <a:lvl1pPr defTabSz="1149350">
              <a:defRPr sz="2400">
                <a:solidFill>
                  <a:schemeClr val="tx1"/>
                </a:solidFill>
                <a:latin typeface="Times New Roman" pitchFamily="18" charset="0"/>
              </a:defRPr>
            </a:lvl1pPr>
            <a:lvl2pPr marL="742950" indent="-285750" defTabSz="1149350">
              <a:defRPr sz="2400">
                <a:solidFill>
                  <a:schemeClr val="tx1"/>
                </a:solidFill>
                <a:latin typeface="Times New Roman" pitchFamily="18" charset="0"/>
              </a:defRPr>
            </a:lvl2pPr>
            <a:lvl3pPr marL="1143000" indent="-228600" defTabSz="1149350">
              <a:defRPr sz="2400">
                <a:solidFill>
                  <a:schemeClr val="tx1"/>
                </a:solidFill>
                <a:latin typeface="Times New Roman" pitchFamily="18" charset="0"/>
              </a:defRPr>
            </a:lvl3pPr>
            <a:lvl4pPr marL="1600200" indent="-228600" defTabSz="1149350">
              <a:defRPr sz="2400">
                <a:solidFill>
                  <a:schemeClr val="tx1"/>
                </a:solidFill>
                <a:latin typeface="Times New Roman" pitchFamily="18" charset="0"/>
              </a:defRPr>
            </a:lvl4pPr>
            <a:lvl5pPr marL="2057400" indent="-228600" defTabSz="1149350">
              <a:defRPr sz="2400">
                <a:solidFill>
                  <a:schemeClr val="tx1"/>
                </a:solidFill>
                <a:latin typeface="Times New Roman" pitchFamily="18" charset="0"/>
              </a:defRPr>
            </a:lvl5pPr>
            <a:lvl6pPr marL="2514600" indent="-228600" defTabSz="1149350" eaLnBrk="0" fontAlgn="base" hangingPunct="0">
              <a:spcBef>
                <a:spcPct val="0"/>
              </a:spcBef>
              <a:spcAft>
                <a:spcPct val="0"/>
              </a:spcAft>
              <a:defRPr sz="2400">
                <a:solidFill>
                  <a:schemeClr val="tx1"/>
                </a:solidFill>
                <a:latin typeface="Times New Roman" pitchFamily="18" charset="0"/>
              </a:defRPr>
            </a:lvl6pPr>
            <a:lvl7pPr marL="2971800" indent="-228600" defTabSz="1149350" eaLnBrk="0" fontAlgn="base" hangingPunct="0">
              <a:spcBef>
                <a:spcPct val="0"/>
              </a:spcBef>
              <a:spcAft>
                <a:spcPct val="0"/>
              </a:spcAft>
              <a:defRPr sz="2400">
                <a:solidFill>
                  <a:schemeClr val="tx1"/>
                </a:solidFill>
                <a:latin typeface="Times New Roman" pitchFamily="18" charset="0"/>
              </a:defRPr>
            </a:lvl7pPr>
            <a:lvl8pPr marL="3429000" indent="-228600" defTabSz="1149350" eaLnBrk="0" fontAlgn="base" hangingPunct="0">
              <a:spcBef>
                <a:spcPct val="0"/>
              </a:spcBef>
              <a:spcAft>
                <a:spcPct val="0"/>
              </a:spcAft>
              <a:defRPr sz="2400">
                <a:solidFill>
                  <a:schemeClr val="tx1"/>
                </a:solidFill>
                <a:latin typeface="Times New Roman" pitchFamily="18" charset="0"/>
              </a:defRPr>
            </a:lvl8pPr>
            <a:lvl9pPr marL="3886200" indent="-228600" defTabSz="1149350" eaLnBrk="0" fontAlgn="base" hangingPunct="0">
              <a:spcBef>
                <a:spcPct val="0"/>
              </a:spcBef>
              <a:spcAft>
                <a:spcPct val="0"/>
              </a:spcAft>
              <a:defRPr sz="2400">
                <a:solidFill>
                  <a:schemeClr val="tx1"/>
                </a:solidFill>
                <a:latin typeface="Times New Roman" pitchFamily="18" charset="0"/>
              </a:defRPr>
            </a:lvl9pPr>
          </a:lstStyle>
          <a:p>
            <a:fld id="{D5580D61-8B82-42C3-9A37-58134866DD67}" type="slidenum">
              <a:rPr lang="zh-CN" altLang="en-US" sz="1500"/>
              <a:pPr/>
              <a:t>1</a:t>
            </a:fld>
            <a:endParaRPr lang="en-US" altLang="zh-CN" sz="1500"/>
          </a:p>
        </p:txBody>
      </p:sp>
      <p:sp>
        <p:nvSpPr>
          <p:cNvPr id="3075" name="Rectangle 2"/>
          <p:cNvSpPr>
            <a:spLocks noGrp="1" noRot="1" noChangeAspect="1" noChangeArrowheads="1" noTextEdit="1"/>
          </p:cNvSpPr>
          <p:nvPr>
            <p:ph type="sldImg"/>
          </p:nvPr>
        </p:nvSpPr>
        <p:spPr/>
      </p:sp>
      <p:sp>
        <p:nvSpPr>
          <p:cNvPr id="3076" name="Rectangle 3"/>
          <p:cNvSpPr>
            <a:spLocks noGrp="1" noChangeArrowheads="1"/>
          </p:cNvSpPr>
          <p:nvPr>
            <p:ph type="body" idx="1"/>
          </p:nvPr>
        </p:nvSpPr>
        <p:spPr>
          <a:noFill/>
        </p:spPr>
        <p:txBody>
          <a:bodyPr/>
          <a:lstStyle>
            <a:defPPr>
              <a:defRPr kern="1200"/>
            </a:defP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43891200" cy="329184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useBgFill="1">
        <p:nvSpPr>
          <p:cNvPr id="13" name="Rounded Rectangle 12"/>
          <p:cNvSpPr/>
          <p:nvPr/>
        </p:nvSpPr>
        <p:spPr>
          <a:xfrm>
            <a:off x="313502" y="334826"/>
            <a:ext cx="43264186" cy="32122565"/>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9" name="Subtitle 8"/>
          <p:cNvSpPr>
            <a:spLocks noGrp="1"/>
          </p:cNvSpPr>
          <p:nvPr>
            <p:ph type="subTitle" idx="1"/>
          </p:nvPr>
        </p:nvSpPr>
        <p:spPr>
          <a:xfrm>
            <a:off x="6217920" y="15361920"/>
            <a:ext cx="30723840" cy="7680960"/>
          </a:xfrm>
        </p:spPr>
        <p:txBody>
          <a:bodyPr/>
          <a:lstStyle>
            <a:lvl1pPr marL="0" indent="0" algn="ctr">
              <a:buNone/>
              <a:defRPr sz="12500">
                <a:solidFill>
                  <a:schemeClr val="tx2"/>
                </a:solidFill>
              </a:defRPr>
            </a:lvl1pPr>
            <a:lvl2pPr marL="2194560" indent="0" algn="ctr">
              <a:buNone/>
            </a:lvl2pPr>
            <a:lvl3pPr marL="4389120" indent="0" algn="ctr">
              <a:buNone/>
            </a:lvl3pPr>
            <a:lvl4pPr marL="6583680" indent="0" algn="ctr">
              <a:buNone/>
            </a:lvl4pPr>
            <a:lvl5pPr marL="8778240" indent="0" algn="ctr">
              <a:buNone/>
            </a:lvl5pPr>
            <a:lvl6pPr marL="10972800" indent="0" algn="ctr">
              <a:buNone/>
            </a:lvl6pPr>
            <a:lvl7pPr marL="13167360" indent="0" algn="ctr">
              <a:buNone/>
            </a:lvl7pPr>
            <a:lvl8pPr marL="15361920" indent="0" algn="ctr">
              <a:buNone/>
            </a:lvl8pPr>
            <a:lvl9pPr marL="1755648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64CF2E0-CCC4-4E1E-9902-C3C36AB3FDA4}" type="datetimeFigureOut">
              <a:rPr lang="en-US" smtClean="0"/>
              <a:pPr/>
              <a:t>11/13/2024</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6700">
                <a:solidFill>
                  <a:srgbClr val="FFFFFF"/>
                </a:solidFill>
              </a:defRPr>
            </a:lvl1pPr>
          </a:lstStyle>
          <a:p>
            <a:fld id="{6F42FDE4-A7DD-41A7-A0A6-9B649FB43336}" type="slidenum">
              <a:rPr kumimoji="0" lang="en-US" smtClean="0"/>
              <a:pPr/>
              <a:t>‹#›</a:t>
            </a:fld>
            <a:endParaRPr kumimoji="0" lang="en-US" sz="6700" dirty="0">
              <a:solidFill>
                <a:srgbClr val="FFFFFF"/>
              </a:solidFill>
            </a:endParaRPr>
          </a:p>
        </p:txBody>
      </p:sp>
      <p:sp>
        <p:nvSpPr>
          <p:cNvPr id="7" name="Rectangle 6"/>
          <p:cNvSpPr/>
          <p:nvPr/>
        </p:nvSpPr>
        <p:spPr>
          <a:xfrm>
            <a:off x="302071" y="6956657"/>
            <a:ext cx="43303378" cy="73312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10" name="Rectangle 9"/>
          <p:cNvSpPr/>
          <p:nvPr/>
        </p:nvSpPr>
        <p:spPr>
          <a:xfrm>
            <a:off x="302071" y="6704256"/>
            <a:ext cx="43303378" cy="578784"/>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11" name="Rectangle 10"/>
          <p:cNvSpPr/>
          <p:nvPr/>
        </p:nvSpPr>
        <p:spPr>
          <a:xfrm>
            <a:off x="302071" y="14287915"/>
            <a:ext cx="43303378" cy="530554"/>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8" name="Title 7"/>
          <p:cNvSpPr>
            <a:spLocks noGrp="1"/>
          </p:cNvSpPr>
          <p:nvPr>
            <p:ph type="ctrTitle"/>
          </p:nvPr>
        </p:nvSpPr>
        <p:spPr>
          <a:xfrm>
            <a:off x="2194560" y="7228466"/>
            <a:ext cx="39502080" cy="7056120"/>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79"/>
            <a:ext cx="9656064" cy="2808732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389120" y="1318274"/>
            <a:ext cx="26700480" cy="2808732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4389120" y="6949440"/>
            <a:ext cx="37307520" cy="219456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43891200" cy="329184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useBgFill="1">
        <p:nvSpPr>
          <p:cNvPr id="10" name="Rounded Rectangle 9"/>
          <p:cNvSpPr/>
          <p:nvPr/>
        </p:nvSpPr>
        <p:spPr>
          <a:xfrm>
            <a:off x="313502" y="334826"/>
            <a:ext cx="43264186" cy="32122565"/>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2" name="Title 1"/>
          <p:cNvSpPr>
            <a:spLocks noGrp="1"/>
          </p:cNvSpPr>
          <p:nvPr>
            <p:ph type="title"/>
          </p:nvPr>
        </p:nvSpPr>
        <p:spPr>
          <a:xfrm>
            <a:off x="3467102" y="4572002"/>
            <a:ext cx="37307520" cy="6537960"/>
          </a:xfrm>
        </p:spPr>
        <p:txBody>
          <a:bodyPr anchor="b" anchorCtr="0"/>
          <a:lstStyle>
            <a:lvl1pPr algn="l">
              <a:buNone/>
              <a:defRPr sz="192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467102" y="12230102"/>
            <a:ext cx="37307520" cy="6423658"/>
          </a:xfrm>
        </p:spPr>
        <p:txBody>
          <a:bodyPr anchor="t" anchorCtr="0"/>
          <a:lstStyle>
            <a:lvl1pPr marL="0" indent="0">
              <a:buNone/>
              <a:defRPr sz="11500">
                <a:solidFill>
                  <a:schemeClr val="tx1">
                    <a:tint val="75000"/>
                  </a:schemeClr>
                </a:solidFill>
              </a:defRPr>
            </a:lvl1pPr>
            <a:lvl2pPr>
              <a:buNone/>
              <a:defRPr sz="8600">
                <a:solidFill>
                  <a:schemeClr val="tx1">
                    <a:tint val="75000"/>
                  </a:schemeClr>
                </a:solidFill>
              </a:defRPr>
            </a:lvl2pPr>
            <a:lvl3pPr>
              <a:buNone/>
              <a:defRPr sz="7700">
                <a:solidFill>
                  <a:schemeClr val="tx1">
                    <a:tint val="75000"/>
                  </a:schemeClr>
                </a:solidFill>
              </a:defRPr>
            </a:lvl3pPr>
            <a:lvl4pPr>
              <a:buNone/>
              <a:defRPr sz="6700">
                <a:solidFill>
                  <a:schemeClr val="tx1">
                    <a:tint val="75000"/>
                  </a:schemeClr>
                </a:solidFill>
              </a:defRPr>
            </a:lvl4pPr>
            <a:lvl5pPr>
              <a:buNone/>
              <a:defRPr sz="67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11/13/2024</a:t>
            </a:fld>
            <a:endParaRPr lang="en-US"/>
          </a:p>
        </p:txBody>
      </p:sp>
      <p:sp>
        <p:nvSpPr>
          <p:cNvPr id="5" name="Footer Placeholder 4"/>
          <p:cNvSpPr>
            <a:spLocks noGrp="1"/>
          </p:cNvSpPr>
          <p:nvPr>
            <p:ph type="ftr" sz="quarter" idx="11"/>
          </p:nvPr>
        </p:nvSpPr>
        <p:spPr>
          <a:xfrm>
            <a:off x="3840480" y="29626560"/>
            <a:ext cx="19202400" cy="2194560"/>
          </a:xfrm>
        </p:spPr>
        <p:txBody>
          <a:bodyPr/>
          <a:lstStyle/>
          <a:p>
            <a:endParaRPr kumimoji="0" lang="en-US" dirty="0"/>
          </a:p>
        </p:txBody>
      </p:sp>
      <p:sp>
        <p:nvSpPr>
          <p:cNvPr id="7" name="Rectangle 6"/>
          <p:cNvSpPr/>
          <p:nvPr/>
        </p:nvSpPr>
        <p:spPr>
          <a:xfrm flipV="1">
            <a:off x="333180" y="11408784"/>
            <a:ext cx="43264872" cy="4389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8" name="Rectangle 7"/>
          <p:cNvSpPr/>
          <p:nvPr/>
        </p:nvSpPr>
        <p:spPr>
          <a:xfrm>
            <a:off x="331903" y="11239083"/>
            <a:ext cx="43266149" cy="219451"/>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9" name="Rectangle 8"/>
          <p:cNvSpPr/>
          <p:nvPr/>
        </p:nvSpPr>
        <p:spPr>
          <a:xfrm>
            <a:off x="327871" y="11850624"/>
            <a:ext cx="43270181" cy="219456"/>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6" name="Slide Number Placeholder 5"/>
          <p:cNvSpPr>
            <a:spLocks noGrp="1"/>
          </p:cNvSpPr>
          <p:nvPr>
            <p:ph type="sldNum" sz="quarter" idx="12"/>
          </p:nvPr>
        </p:nvSpPr>
        <p:spPr>
          <a:xfrm>
            <a:off x="702259" y="29802125"/>
            <a:ext cx="2194560" cy="2194560"/>
          </a:xfrm>
        </p:spPr>
        <p:txBody>
          <a:bodyPr/>
          <a:lstStyle/>
          <a:p>
            <a:fld id="{6F42FDE4-A7DD-41A7-A0A6-9B649FB43336}"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9" name="Content Placeholder 8"/>
          <p:cNvSpPr>
            <a:spLocks noGrp="1"/>
          </p:cNvSpPr>
          <p:nvPr>
            <p:ph sz="quarter" idx="1"/>
          </p:nvPr>
        </p:nvSpPr>
        <p:spPr>
          <a:xfrm>
            <a:off x="4389120" y="6949440"/>
            <a:ext cx="17995392" cy="219456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23682960" y="6949440"/>
            <a:ext cx="17995392" cy="219456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89120" y="1310640"/>
            <a:ext cx="37307520" cy="54864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389120" y="6949440"/>
            <a:ext cx="17922240" cy="3657600"/>
          </a:xfrm>
          <a:noFill/>
          <a:ln w="12700" cap="sq" cmpd="sng" algn="ctr">
            <a:noFill/>
            <a:prstDash val="solid"/>
          </a:ln>
        </p:spPr>
        <p:txBody>
          <a:bodyPr lIns="438912" anchor="b" anchorCtr="0">
            <a:noAutofit/>
          </a:bodyPr>
          <a:lstStyle>
            <a:lvl1pPr marL="0" indent="0">
              <a:buNone/>
              <a:defRPr sz="11500" b="1">
                <a:solidFill>
                  <a:schemeClr val="accent1"/>
                </a:solidFill>
                <a:latin typeface="+mj-lt"/>
                <a:ea typeface="+mj-ea"/>
                <a:cs typeface="+mj-cs"/>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23774400" y="6949440"/>
            <a:ext cx="17922240" cy="3657600"/>
          </a:xfrm>
          <a:noFill/>
          <a:ln w="12700" cap="sq" cmpd="sng" algn="ctr">
            <a:noFill/>
            <a:prstDash val="solid"/>
          </a:ln>
        </p:spPr>
        <p:txBody>
          <a:bodyPr lIns="438912" anchor="b" anchorCtr="0">
            <a:noAutofit/>
          </a:bodyPr>
          <a:lstStyle>
            <a:lvl1pPr marL="0" indent="0">
              <a:buNone/>
              <a:defRPr sz="11500" b="1">
                <a:solidFill>
                  <a:schemeClr val="accent1"/>
                </a:solidFill>
                <a:latin typeface="+mj-lt"/>
                <a:ea typeface="+mj-ea"/>
                <a:cs typeface="+mj-cs"/>
              </a:defRPr>
            </a:lvl1pPr>
            <a:lvl2pPr>
              <a:buNone/>
              <a:defRPr sz="9600" b="1"/>
            </a:lvl2pPr>
            <a:lvl3pPr>
              <a:buNone/>
              <a:defRPr sz="8600" b="1"/>
            </a:lvl3pPr>
            <a:lvl4pPr>
              <a:buNone/>
              <a:defRPr sz="7700" b="1"/>
            </a:lvl4pPr>
            <a:lvl5pPr>
              <a:buNone/>
              <a:defRPr sz="77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pPr/>
              <a:t>11/13/2024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half" idx="2"/>
          </p:nvPr>
        </p:nvSpPr>
        <p:spPr>
          <a:xfrm>
            <a:off x="4389120" y="10789920"/>
            <a:ext cx="17922240" cy="1865376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23774400" y="10789920"/>
            <a:ext cx="17922240" cy="1865376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pPr/>
              <a:t>11/13/2024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11/13/2024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3891200" cy="329184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useBgFill="1">
        <p:nvSpPr>
          <p:cNvPr id="9" name="Rounded Rectangle 8"/>
          <p:cNvSpPr/>
          <p:nvPr/>
        </p:nvSpPr>
        <p:spPr>
          <a:xfrm>
            <a:off x="307238" y="334824"/>
            <a:ext cx="43264186" cy="3212835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2" name="Title 1"/>
          <p:cNvSpPr>
            <a:spLocks noGrp="1"/>
          </p:cNvSpPr>
          <p:nvPr>
            <p:ph type="title"/>
          </p:nvPr>
        </p:nvSpPr>
        <p:spPr>
          <a:xfrm>
            <a:off x="4389120" y="1310640"/>
            <a:ext cx="37307520" cy="5486400"/>
          </a:xfrm>
        </p:spPr>
        <p:txBody>
          <a:bodyPr anchor="b" anchorCtr="0"/>
          <a:lstStyle>
            <a:lvl1pPr algn="l">
              <a:buNone/>
              <a:defRPr sz="192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389120" y="7680960"/>
            <a:ext cx="9144000" cy="21579840"/>
          </a:xfrm>
        </p:spPr>
        <p:txBody>
          <a:bodyPr/>
          <a:lstStyle>
            <a:lvl1pPr marL="0" indent="0">
              <a:buNone/>
              <a:defRPr sz="8600"/>
            </a:lvl1pPr>
            <a:lvl2pPr>
              <a:buNone/>
              <a:defRPr sz="5800"/>
            </a:lvl2pPr>
            <a:lvl3pPr>
              <a:buNone/>
              <a:defRPr sz="4800"/>
            </a:lvl3pPr>
            <a:lvl4pPr>
              <a:buNone/>
              <a:defRPr sz="4300"/>
            </a:lvl4pPr>
            <a:lvl5pPr>
              <a:buNone/>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quarter" idx="1"/>
          </p:nvPr>
        </p:nvSpPr>
        <p:spPr>
          <a:xfrm>
            <a:off x="14264640" y="7680960"/>
            <a:ext cx="27432000" cy="2157984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89120" y="23522640"/>
            <a:ext cx="35112960" cy="2506982"/>
          </a:xfrm>
        </p:spPr>
        <p:txBody>
          <a:bodyPr anchor="ctr">
            <a:noAutofit/>
          </a:bodyPr>
          <a:lstStyle>
            <a:lvl1pPr algn="l">
              <a:buNone/>
              <a:defRPr sz="134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4389120" y="26139960"/>
            <a:ext cx="35112960" cy="3291840"/>
          </a:xfrm>
        </p:spPr>
        <p:txBody>
          <a:bodyPr/>
          <a:lstStyle>
            <a:lvl1pPr marL="0" indent="0">
              <a:buFontTx/>
              <a:buNone/>
              <a:defRPr sz="7700"/>
            </a:lvl1pPr>
            <a:lvl2pPr>
              <a:defRPr sz="5800"/>
            </a:lvl2pPr>
            <a:lvl3pPr>
              <a:defRPr sz="4800"/>
            </a:lvl3pPr>
            <a:lvl4pPr>
              <a:defRPr sz="4300"/>
            </a:lvl4pPr>
            <a:lvl5pPr>
              <a:defRPr sz="4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11/13/2024</a:t>
            </a:fld>
            <a:endParaRPr lang="en-US"/>
          </a:p>
        </p:txBody>
      </p:sp>
      <p:sp>
        <p:nvSpPr>
          <p:cNvPr id="6" name="Footer Placeholder 5"/>
          <p:cNvSpPr>
            <a:spLocks noGrp="1"/>
          </p:cNvSpPr>
          <p:nvPr>
            <p:ph type="ftr" sz="quarter" idx="11"/>
          </p:nvPr>
        </p:nvSpPr>
        <p:spPr>
          <a:xfrm>
            <a:off x="4389120" y="29626560"/>
            <a:ext cx="18653760" cy="2194560"/>
          </a:xfrm>
        </p:spPr>
        <p:txBody>
          <a:bodyPr/>
          <a:lstStyle/>
          <a:p>
            <a:endParaRPr kumimoji="0" lang="en-US" dirty="0"/>
          </a:p>
        </p:txBody>
      </p:sp>
      <p:sp>
        <p:nvSpPr>
          <p:cNvPr id="7" name="Slide Number Placeholder 6"/>
          <p:cNvSpPr>
            <a:spLocks noGrp="1"/>
          </p:cNvSpPr>
          <p:nvPr>
            <p:ph type="sldNum" sz="quarter" idx="12"/>
          </p:nvPr>
        </p:nvSpPr>
        <p:spPr>
          <a:xfrm>
            <a:off x="702259" y="29802125"/>
            <a:ext cx="2194560" cy="2194560"/>
          </a:xfrm>
        </p:spPr>
        <p:txBody>
          <a:bodyPr/>
          <a:lstStyle/>
          <a:p>
            <a:fld id="{6F42FDE4-A7DD-41A7-A0A6-9B649FB43336}" type="slidenum">
              <a:rPr kumimoji="0" lang="en-US" smtClean="0"/>
              <a:pPr/>
              <a:t>‹#›</a:t>
            </a:fld>
            <a:endParaRPr kumimoji="0" lang="en-US" dirty="0"/>
          </a:p>
        </p:txBody>
      </p:sp>
      <p:sp>
        <p:nvSpPr>
          <p:cNvPr id="11" name="Rectangle 10"/>
          <p:cNvSpPr/>
          <p:nvPr/>
        </p:nvSpPr>
        <p:spPr>
          <a:xfrm flipV="1">
            <a:off x="327874" y="22481064"/>
            <a:ext cx="43232832" cy="43891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12" name="Rectangle 11"/>
          <p:cNvSpPr/>
          <p:nvPr/>
        </p:nvSpPr>
        <p:spPr>
          <a:xfrm>
            <a:off x="328841" y="22322278"/>
            <a:ext cx="43231867" cy="219451"/>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13" name="Rectangle 12"/>
          <p:cNvSpPr/>
          <p:nvPr/>
        </p:nvSpPr>
        <p:spPr>
          <a:xfrm>
            <a:off x="328850" y="22911477"/>
            <a:ext cx="43231858" cy="234274"/>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3" name="Picture Placeholder 2"/>
          <p:cNvSpPr>
            <a:spLocks noGrp="1"/>
          </p:cNvSpPr>
          <p:nvPr>
            <p:ph type="pic" idx="1"/>
          </p:nvPr>
        </p:nvSpPr>
        <p:spPr>
          <a:xfrm>
            <a:off x="327881" y="320042"/>
            <a:ext cx="43208990" cy="21991320"/>
          </a:xfrm>
          <a:prstGeom prst="round2SameRect">
            <a:avLst>
              <a:gd name="adj1" fmla="val 7101"/>
              <a:gd name="adj2" fmla="val 0"/>
            </a:avLst>
          </a:prstGeom>
          <a:solidFill>
            <a:schemeClr val="bg2"/>
          </a:solidFill>
          <a:ln w="6350">
            <a:solidFill>
              <a:schemeClr val="tx1"/>
            </a:solidFill>
          </a:ln>
        </p:spPr>
        <p:txBody>
          <a:bodyPr/>
          <a:lstStyle>
            <a:lvl1pPr marL="0" indent="0">
              <a:buNone/>
              <a:defRPr sz="154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43891200" cy="329184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438912" tIns="219456" rIns="438912" bIns="219456" rtlCol="0" anchor="ctr"/>
          <a:lstStyle/>
          <a:p>
            <a:pPr algn="ctr" eaLnBrk="1" latinLnBrk="0" hangingPunct="1"/>
            <a:endParaRPr kumimoji="0" lang="en-US"/>
          </a:p>
        </p:txBody>
      </p:sp>
      <p:sp useBgFill="1">
        <p:nvSpPr>
          <p:cNvPr id="8" name="Rounded Rectangle 7"/>
          <p:cNvSpPr/>
          <p:nvPr/>
        </p:nvSpPr>
        <p:spPr>
          <a:xfrm>
            <a:off x="307238" y="334824"/>
            <a:ext cx="43264186" cy="3212835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438912" tIns="219456" rIns="438912" bIns="219456" anchor="ctr"/>
          <a:lstStyle/>
          <a:p>
            <a:pPr algn="ctr" eaLnBrk="1" latinLnBrk="0" hangingPunct="1"/>
            <a:endParaRPr kumimoji="0" lang="en-US"/>
          </a:p>
        </p:txBody>
      </p:sp>
      <p:sp>
        <p:nvSpPr>
          <p:cNvPr id="22" name="Title Placeholder 21"/>
          <p:cNvSpPr>
            <a:spLocks noGrp="1"/>
          </p:cNvSpPr>
          <p:nvPr>
            <p:ph type="title"/>
          </p:nvPr>
        </p:nvSpPr>
        <p:spPr>
          <a:xfrm>
            <a:off x="4389120" y="1318262"/>
            <a:ext cx="37307520" cy="5486400"/>
          </a:xfrm>
          <a:prstGeom prst="rect">
            <a:avLst/>
          </a:prstGeom>
        </p:spPr>
        <p:txBody>
          <a:bodyPr lIns="438912" tIns="219456" rIns="438912" bIns="438912"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389120" y="6949440"/>
            <a:ext cx="37307520" cy="21945600"/>
          </a:xfrm>
          <a:prstGeom prst="rect">
            <a:avLst/>
          </a:prstGeom>
        </p:spPr>
        <p:txBody>
          <a:bodyPr lIns="438912" tIns="219456" rIns="438912" bIns="219456">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29626560" y="29718000"/>
            <a:ext cx="11887200" cy="2286000"/>
          </a:xfrm>
          <a:prstGeom prst="rect">
            <a:avLst/>
          </a:prstGeom>
        </p:spPr>
        <p:txBody>
          <a:bodyPr lIns="438912" tIns="219456" rIns="438912" bIns="219456" anchor="ctr" anchorCtr="0"/>
          <a:lstStyle>
            <a:lvl1pPr algn="r" eaLnBrk="1" latinLnBrk="0" hangingPunct="1">
              <a:defRPr kumimoji="0" sz="6700">
                <a:solidFill>
                  <a:schemeClr val="tx2"/>
                </a:solidFill>
              </a:defRPr>
            </a:lvl1pPr>
          </a:lstStyle>
          <a:p>
            <a:pPr algn="r" eaLnBrk="1" latinLnBrk="0" hangingPunct="1"/>
            <a:fld id="{564CF2E0-CCC4-4E1E-9902-C3C36AB3FDA4}" type="datetimeFigureOut">
              <a:rPr lang="en-US" smtClean="0"/>
              <a:pPr algn="r" eaLnBrk="1" latinLnBrk="0" hangingPunct="1"/>
              <a:t>11/13/2024</a:t>
            </a:fld>
            <a:endParaRPr lang="en-US" sz="6700" dirty="0">
              <a:solidFill>
                <a:schemeClr val="tx2"/>
              </a:solidFill>
            </a:endParaRPr>
          </a:p>
        </p:txBody>
      </p:sp>
      <p:sp>
        <p:nvSpPr>
          <p:cNvPr id="3" name="Footer Placeholder 2"/>
          <p:cNvSpPr>
            <a:spLocks noGrp="1"/>
          </p:cNvSpPr>
          <p:nvPr>
            <p:ph type="ftr" sz="quarter" idx="3"/>
          </p:nvPr>
        </p:nvSpPr>
        <p:spPr>
          <a:xfrm>
            <a:off x="4389120" y="29626560"/>
            <a:ext cx="19019520" cy="2194560"/>
          </a:xfrm>
          <a:prstGeom prst="rect">
            <a:avLst/>
          </a:prstGeom>
        </p:spPr>
        <p:txBody>
          <a:bodyPr lIns="438912" tIns="219456" rIns="438912" bIns="219456" anchor="ctr" anchorCtr="0"/>
          <a:lstStyle>
            <a:lvl1pPr eaLnBrk="1" latinLnBrk="0" hangingPunct="1">
              <a:defRPr kumimoji="0" sz="6700">
                <a:solidFill>
                  <a:schemeClr val="tx2"/>
                </a:solidFill>
              </a:defRPr>
            </a:lvl1pPr>
          </a:lstStyle>
          <a:p>
            <a:endParaRPr kumimoji="0" lang="en-US" sz="6700" dirty="0">
              <a:solidFill>
                <a:schemeClr val="tx2"/>
              </a:solidFill>
            </a:endParaRPr>
          </a:p>
        </p:txBody>
      </p:sp>
      <p:sp>
        <p:nvSpPr>
          <p:cNvPr id="23" name="Slide Number Placeholder 22"/>
          <p:cNvSpPr>
            <a:spLocks noGrp="1"/>
          </p:cNvSpPr>
          <p:nvPr>
            <p:ph type="sldNum" sz="quarter" idx="4"/>
          </p:nvPr>
        </p:nvSpPr>
        <p:spPr>
          <a:xfrm>
            <a:off x="702259" y="29809440"/>
            <a:ext cx="2194560" cy="2194560"/>
          </a:xfrm>
          <a:prstGeom prst="ellipse">
            <a:avLst/>
          </a:prstGeom>
          <a:solidFill>
            <a:schemeClr val="accent1"/>
          </a:solidFill>
        </p:spPr>
        <p:txBody>
          <a:bodyPr wrap="none" lIns="0" tIns="0" rIns="0" bIns="0" anchor="ctr" anchorCtr="1">
            <a:noAutofit/>
          </a:bodyPr>
          <a:lstStyle>
            <a:lvl1pPr algn="ctr" eaLnBrk="1" latinLnBrk="0" hangingPunct="1">
              <a:defRPr kumimoji="0" sz="6700">
                <a:solidFill>
                  <a:srgbClr val="FFFFFF"/>
                </a:solidFill>
                <a:latin typeface="+mj-lt"/>
                <a:ea typeface="+mj-ea"/>
                <a:cs typeface="+mj-cs"/>
              </a:defRPr>
            </a:lvl1pPr>
          </a:lstStyle>
          <a:p>
            <a:pPr algn="ctr" eaLnBrk="1" latinLnBrk="0" hangingPunct="1"/>
            <a:fld id="{6F42FDE4-A7DD-41A7-A0A6-9B649FB43336}" type="slidenum">
              <a:rPr kumimoji="0" lang="en-US" smtClean="0"/>
              <a:pPr algn="ctr" eaLnBrk="1" latinLnBrk="0" hangingPunct="1"/>
              <a:t>‹#›</a:t>
            </a:fld>
            <a:endParaRPr kumimoji="0" lang="en-US" sz="67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19200" kern="1200">
          <a:solidFill>
            <a:schemeClr val="tx2"/>
          </a:solidFill>
          <a:latin typeface="+mj-lt"/>
          <a:ea typeface="+mj-ea"/>
          <a:cs typeface="+mj-cs"/>
        </a:defRPr>
      </a:lvl1pPr>
    </p:titleStyle>
    <p:bodyStyle>
      <a:lvl1pPr marL="1316736" indent="-1316736" algn="l" rtl="0" eaLnBrk="1" latinLnBrk="0" hangingPunct="1">
        <a:spcBef>
          <a:spcPts val="2784"/>
        </a:spcBef>
        <a:buClr>
          <a:schemeClr val="accent1"/>
        </a:buClr>
        <a:buSzPct val="85000"/>
        <a:buFont typeface="Wingdings 2"/>
        <a:buChar char=""/>
        <a:defRPr kumimoji="0" sz="12500" kern="1200">
          <a:solidFill>
            <a:schemeClr val="tx1"/>
          </a:solidFill>
          <a:latin typeface="+mn-lt"/>
          <a:ea typeface="+mn-ea"/>
          <a:cs typeface="+mn-cs"/>
        </a:defRPr>
      </a:lvl1pPr>
      <a:lvl2pPr marL="2633472" indent="-1097280" algn="l" rtl="0" eaLnBrk="1" latinLnBrk="0" hangingPunct="1">
        <a:spcBef>
          <a:spcPts val="1776"/>
        </a:spcBef>
        <a:buClr>
          <a:schemeClr val="accent2"/>
        </a:buClr>
        <a:buSzPct val="85000"/>
        <a:buFont typeface="Wingdings 2"/>
        <a:buChar char=""/>
        <a:defRPr kumimoji="0" sz="11500" kern="1200">
          <a:solidFill>
            <a:schemeClr val="tx1"/>
          </a:solidFill>
          <a:latin typeface="+mn-lt"/>
          <a:ea typeface="+mn-ea"/>
          <a:cs typeface="+mn-cs"/>
        </a:defRPr>
      </a:lvl2pPr>
      <a:lvl3pPr marL="3950208" indent="-1097280" algn="l" rtl="0" eaLnBrk="1" latinLnBrk="0" hangingPunct="1">
        <a:spcBef>
          <a:spcPts val="1776"/>
        </a:spcBef>
        <a:buClr>
          <a:schemeClr val="accent1">
            <a:tint val="60000"/>
          </a:schemeClr>
        </a:buClr>
        <a:buSzPct val="85000"/>
        <a:buFont typeface="Wingdings 2"/>
        <a:buChar char=""/>
        <a:defRPr kumimoji="0" sz="9600" kern="1200">
          <a:solidFill>
            <a:schemeClr val="tx1"/>
          </a:solidFill>
          <a:latin typeface="+mn-lt"/>
          <a:ea typeface="+mn-ea"/>
          <a:cs typeface="+mn-cs"/>
        </a:defRPr>
      </a:lvl3pPr>
      <a:lvl4pPr marL="5266944" indent="-1097280" algn="l" rtl="0" eaLnBrk="1" latinLnBrk="0" hangingPunct="1">
        <a:spcBef>
          <a:spcPts val="1776"/>
        </a:spcBef>
        <a:buClr>
          <a:schemeClr val="accent3"/>
        </a:buClr>
        <a:buSzPct val="80000"/>
        <a:buFont typeface="Wingdings 2"/>
        <a:buChar char=""/>
        <a:defRPr kumimoji="0" sz="9600" kern="1200">
          <a:solidFill>
            <a:schemeClr val="tx1"/>
          </a:solidFill>
          <a:latin typeface="+mn-lt"/>
          <a:ea typeface="+mn-ea"/>
          <a:cs typeface="+mn-cs"/>
        </a:defRPr>
      </a:lvl4pPr>
      <a:lvl5pPr marL="6583680" indent="-1097280" algn="l" rtl="0" eaLnBrk="1" latinLnBrk="0" hangingPunct="1">
        <a:spcBef>
          <a:spcPts val="1776"/>
        </a:spcBef>
        <a:buClr>
          <a:schemeClr val="accent3"/>
        </a:buClr>
        <a:buFontTx/>
        <a:buChar char="o"/>
        <a:defRPr kumimoji="0" sz="9600" kern="1200">
          <a:solidFill>
            <a:schemeClr val="tx1"/>
          </a:solidFill>
          <a:latin typeface="+mn-lt"/>
          <a:ea typeface="+mn-ea"/>
          <a:cs typeface="+mn-cs"/>
        </a:defRPr>
      </a:lvl5pPr>
      <a:lvl6pPr marL="7900416" indent="-1097280" algn="l" rtl="0" eaLnBrk="1" latinLnBrk="0" hangingPunct="1">
        <a:spcBef>
          <a:spcPts val="1776"/>
        </a:spcBef>
        <a:buClr>
          <a:schemeClr val="accent3"/>
        </a:buClr>
        <a:buChar char="•"/>
        <a:defRPr kumimoji="0" sz="8600" kern="1200" baseline="0">
          <a:solidFill>
            <a:schemeClr val="tx1"/>
          </a:solidFill>
          <a:latin typeface="+mn-lt"/>
          <a:ea typeface="+mn-ea"/>
          <a:cs typeface="+mn-cs"/>
        </a:defRPr>
      </a:lvl6pPr>
      <a:lvl7pPr marL="9217152" indent="-1097280" algn="l" rtl="0" eaLnBrk="1" latinLnBrk="0" hangingPunct="1">
        <a:spcBef>
          <a:spcPts val="1776"/>
        </a:spcBef>
        <a:buClr>
          <a:schemeClr val="accent2"/>
        </a:buClr>
        <a:buChar char="•"/>
        <a:defRPr kumimoji="0" sz="8600" kern="1200">
          <a:solidFill>
            <a:schemeClr val="tx1"/>
          </a:solidFill>
          <a:latin typeface="+mn-lt"/>
          <a:ea typeface="+mn-ea"/>
          <a:cs typeface="+mn-cs"/>
        </a:defRPr>
      </a:lvl7pPr>
      <a:lvl8pPr marL="10533888" indent="-1097280" algn="l" rtl="0" eaLnBrk="1" latinLnBrk="0" hangingPunct="1">
        <a:spcBef>
          <a:spcPts val="1776"/>
        </a:spcBef>
        <a:buClr>
          <a:schemeClr val="accent1">
            <a:tint val="60000"/>
          </a:schemeClr>
        </a:buClr>
        <a:buChar char="•"/>
        <a:defRPr kumimoji="0" sz="8600" kern="1200">
          <a:solidFill>
            <a:schemeClr val="tx1"/>
          </a:solidFill>
          <a:latin typeface="+mn-lt"/>
          <a:ea typeface="+mn-ea"/>
          <a:cs typeface="+mn-cs"/>
        </a:defRPr>
      </a:lvl8pPr>
      <a:lvl9pPr marL="11850624" indent="-1097280" algn="l" rtl="0" eaLnBrk="1" latinLnBrk="0" hangingPunct="1">
        <a:spcBef>
          <a:spcPts val="1776"/>
        </a:spcBef>
        <a:buClr>
          <a:schemeClr val="accent2">
            <a:tint val="60000"/>
          </a:schemeClr>
        </a:buClr>
        <a:buChar char="•"/>
        <a:defRPr kumimoji="0" sz="8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194560" algn="l" rtl="0" eaLnBrk="1" latinLnBrk="0" hangingPunct="1">
        <a:defRPr kumimoji="0" kern="1200">
          <a:solidFill>
            <a:schemeClr val="tx1"/>
          </a:solidFill>
          <a:latin typeface="+mn-lt"/>
          <a:ea typeface="+mn-ea"/>
          <a:cs typeface="+mn-cs"/>
        </a:defRPr>
      </a:lvl2pPr>
      <a:lvl3pPr marL="4389120" algn="l" rtl="0" eaLnBrk="1" latinLnBrk="0" hangingPunct="1">
        <a:defRPr kumimoji="0" kern="1200">
          <a:solidFill>
            <a:schemeClr val="tx1"/>
          </a:solidFill>
          <a:latin typeface="+mn-lt"/>
          <a:ea typeface="+mn-ea"/>
          <a:cs typeface="+mn-cs"/>
        </a:defRPr>
      </a:lvl3pPr>
      <a:lvl4pPr marL="6583680" algn="l" rtl="0" eaLnBrk="1" latinLnBrk="0" hangingPunct="1">
        <a:defRPr kumimoji="0" kern="1200">
          <a:solidFill>
            <a:schemeClr val="tx1"/>
          </a:solidFill>
          <a:latin typeface="+mn-lt"/>
          <a:ea typeface="+mn-ea"/>
          <a:cs typeface="+mn-cs"/>
        </a:defRPr>
      </a:lvl4pPr>
      <a:lvl5pPr marL="8778240" algn="l" rtl="0" eaLnBrk="1" latinLnBrk="0" hangingPunct="1">
        <a:defRPr kumimoji="0" kern="1200">
          <a:solidFill>
            <a:schemeClr val="tx1"/>
          </a:solidFill>
          <a:latin typeface="+mn-lt"/>
          <a:ea typeface="+mn-ea"/>
          <a:cs typeface="+mn-cs"/>
        </a:defRPr>
      </a:lvl5pPr>
      <a:lvl6pPr marL="10972800" algn="l" rtl="0" eaLnBrk="1" latinLnBrk="0" hangingPunct="1">
        <a:defRPr kumimoji="0" kern="1200">
          <a:solidFill>
            <a:schemeClr val="tx1"/>
          </a:solidFill>
          <a:latin typeface="+mn-lt"/>
          <a:ea typeface="+mn-ea"/>
          <a:cs typeface="+mn-cs"/>
        </a:defRPr>
      </a:lvl6pPr>
      <a:lvl7pPr marL="13167360" algn="l" rtl="0" eaLnBrk="1" latinLnBrk="0" hangingPunct="1">
        <a:defRPr kumimoji="0" kern="1200">
          <a:solidFill>
            <a:schemeClr val="tx1"/>
          </a:solidFill>
          <a:latin typeface="+mn-lt"/>
          <a:ea typeface="+mn-ea"/>
          <a:cs typeface="+mn-cs"/>
        </a:defRPr>
      </a:lvl7pPr>
      <a:lvl8pPr marL="15361920" algn="l" rtl="0" eaLnBrk="1" latinLnBrk="0" hangingPunct="1">
        <a:defRPr kumimoji="0" kern="1200">
          <a:solidFill>
            <a:schemeClr val="tx1"/>
          </a:solidFill>
          <a:latin typeface="+mn-lt"/>
          <a:ea typeface="+mn-ea"/>
          <a:cs typeface="+mn-cs"/>
        </a:defRPr>
      </a:lvl8pPr>
      <a:lvl9pPr marL="1755648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solidFill>
          <a:srgbClr val="2D3C50"/>
        </a:solidFill>
        <a:effectLst/>
      </p:bgPr>
    </p:bg>
    <p:spTree>
      <p:nvGrpSpPr>
        <p:cNvPr id="1" name=""/>
        <p:cNvGrpSpPr/>
        <p:nvPr/>
      </p:nvGrpSpPr>
      <p:grpSpPr>
        <a:xfrm>
          <a:off x="0" y="0"/>
          <a:ext cx="0" cy="0"/>
          <a:chOff x="0" y="0"/>
          <a:chExt cx="0" cy="0"/>
        </a:xfrm>
      </p:grpSpPr>
      <p:sp>
        <p:nvSpPr>
          <p:cNvPr id="28" name="Text Box 241"/>
          <p:cNvSpPr txBox="1">
            <a:spLocks noChangeArrowheads="1"/>
          </p:cNvSpPr>
          <p:nvPr/>
        </p:nvSpPr>
        <p:spPr bwMode="auto">
          <a:xfrm>
            <a:off x="871390" y="528526"/>
            <a:ext cx="42519600" cy="6080622"/>
          </a:xfrm>
          <a:prstGeom prst="snip2DiagRect">
            <a:avLst/>
          </a:prstGeom>
          <a:solidFill>
            <a:srgbClr val="E64B3C"/>
          </a:solidFill>
          <a:ln w="25400">
            <a:noFill/>
            <a:miter lim="800000"/>
          </a:ln>
        </p:spPr>
        <p:txBody>
          <a:bodyPr lIns="61170" tIns="30584" rIns="61170" bIns="30584" anchor="ctr"/>
          <a:lstStyle>
            <a:defPPr>
              <a:defRPr kern="1200"/>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4200" b="1" i="1" u="sng">
              <a:latin typeface="Arial"/>
              <a:ea typeface="SimSun" pitchFamily="2" charset="-122"/>
            </a:endParaRPr>
          </a:p>
        </p:txBody>
      </p:sp>
      <p:sp>
        <p:nvSpPr>
          <p:cNvPr id="70" name="Text Placeholder 5">
            <a:extLst>
              <a:ext uri="{FF2B5EF4-FFF2-40B4-BE49-F238E27FC236}">
                <a16:creationId xmlns="" xmlns:a16="http://schemas.microsoft.com/office/drawing/2014/main" id="{425621FB-070F-446E-BA36-4A66EBF8DEF2}"/>
              </a:ext>
            </a:extLst>
          </p:cNvPr>
          <p:cNvSpPr txBox="1"/>
          <p:nvPr/>
        </p:nvSpPr>
        <p:spPr>
          <a:xfrm>
            <a:off x="3657600" y="885716"/>
            <a:ext cx="36576000" cy="2232203"/>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7200" dirty="0" smtClean="0">
                <a:solidFill>
                  <a:schemeClr val="bg1"/>
                </a:solidFill>
                <a:latin typeface="Times New Roman" pitchFamily="18" charset="0"/>
                <a:cs typeface="Times New Roman" pitchFamily="18" charset="0"/>
              </a:rPr>
              <a:t>ENHANCING STUDENT ENGAGEMENT IN ENGINEERING COURSES THROUGH PERSONALIZED BOOK RECOMMENDATIONS</a:t>
            </a:r>
            <a:endParaRPr lang="en-US" sz="7200" dirty="0" smtClean="0">
              <a:solidFill>
                <a:schemeClr val="bg1"/>
              </a:solidFill>
            </a:endParaRPr>
          </a:p>
          <a:p>
            <a:pPr algn="ctr" defTabSz="3761086">
              <a:spcBef>
                <a:spcPct val="20000"/>
              </a:spcBef>
              <a:defRPr/>
            </a:pPr>
            <a:endParaRPr lang="en-US" sz="7200" b="1" dirty="0">
              <a:solidFill>
                <a:schemeClr val="bg1"/>
              </a:solidFill>
              <a:effectLst/>
              <a:latin typeface="Quattrocento" panose="02020802030000000404" pitchFamily="18" charset="0"/>
            </a:endParaRPr>
          </a:p>
          <a:p>
            <a:pPr algn="ctr" defTabSz="3761086">
              <a:spcBef>
                <a:spcPct val="20000"/>
              </a:spcBef>
              <a:defRPr/>
            </a:pPr>
            <a:r>
              <a:rPr lang="en-US" sz="7200" b="1" dirty="0">
                <a:solidFill>
                  <a:schemeClr val="bg1"/>
                </a:solidFill>
                <a:effectLst/>
                <a:latin typeface="Quattrocento" panose="02020802030000000404" pitchFamily="18" charset="0"/>
              </a:rPr>
              <a:t>                                                 </a:t>
            </a:r>
          </a:p>
          <a:p>
            <a:pPr algn="ctr" defTabSz="3761086">
              <a:spcBef>
                <a:spcPct val="20000"/>
              </a:spcBef>
              <a:defRPr/>
            </a:pPr>
            <a:endParaRPr lang="en-US" sz="8500" b="1" dirty="0">
              <a:solidFill>
                <a:schemeClr val="bg1"/>
              </a:solidFill>
              <a:effectLst/>
              <a:latin typeface="Quattrocento" panose="02020802030000000404" pitchFamily="18" charset="0"/>
            </a:endParaRPr>
          </a:p>
        </p:txBody>
      </p:sp>
      <p:sp>
        <p:nvSpPr>
          <p:cNvPr id="71" name="Text Placeholder 5">
            <a:extLst>
              <a:ext uri="{FF2B5EF4-FFF2-40B4-BE49-F238E27FC236}">
                <a16:creationId xmlns="" xmlns:a16="http://schemas.microsoft.com/office/drawing/2014/main" id="{3A3E55C8-5130-4258-80B1-064CE3FDB621}"/>
              </a:ext>
            </a:extLst>
          </p:cNvPr>
          <p:cNvSpPr txBox="1"/>
          <p:nvPr/>
        </p:nvSpPr>
        <p:spPr>
          <a:xfrm>
            <a:off x="5229108" y="3528922"/>
            <a:ext cx="35004492" cy="2806922"/>
          </a:xfrm>
          <a:prstGeom prst="rect">
            <a:avLst/>
          </a:prstGeom>
        </p:spPr>
        <p:txBody>
          <a:bodyPr wrap="square"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4800" b="1" dirty="0" smtClean="0">
                <a:solidFill>
                  <a:schemeClr val="bg1"/>
                </a:solidFill>
                <a:effectLst/>
                <a:latin typeface="Quattrocento" panose="02020802030000000404" pitchFamily="18" charset="0"/>
                <a:cs typeface="Arial" pitchFamily="34" charset="0"/>
              </a:rPr>
              <a:t>SR </a:t>
            </a:r>
            <a:r>
              <a:rPr lang="en-US" sz="4800" b="1" dirty="0">
                <a:solidFill>
                  <a:schemeClr val="bg1"/>
                </a:solidFill>
                <a:effectLst/>
                <a:latin typeface="Quattrocento" panose="02020802030000000404" pitchFamily="18" charset="0"/>
                <a:cs typeface="Arial" pitchFamily="34" charset="0"/>
              </a:rPr>
              <a:t>UNIVERSITY</a:t>
            </a:r>
          </a:p>
          <a:p>
            <a:pPr>
              <a:defRPr/>
            </a:pPr>
            <a:r>
              <a:rPr lang="en-US" sz="5600" b="1" dirty="0">
                <a:solidFill>
                  <a:schemeClr val="bg1"/>
                </a:solidFill>
                <a:effectLst/>
                <a:latin typeface="Quattrocento" panose="02020802030000000404" pitchFamily="18" charset="0"/>
                <a:cs typeface="Arial" pitchFamily="34" charset="0"/>
              </a:rPr>
              <a:t>                                                          </a:t>
            </a:r>
            <a:r>
              <a:rPr lang="en-US" sz="4400" b="1" dirty="0">
                <a:solidFill>
                  <a:schemeClr val="bg1"/>
                </a:solidFill>
                <a:effectLst/>
                <a:latin typeface="Quattrocento" panose="02020802030000000404" pitchFamily="18" charset="0"/>
                <a:cs typeface="Arial" pitchFamily="34" charset="0"/>
              </a:rPr>
              <a:t>SCHOOL OF COMPUTER SCIENCE &amp; ARTIFICIAL INTELLIGENCE</a:t>
            </a:r>
          </a:p>
          <a:p>
            <a:pPr>
              <a:defRPr/>
            </a:pPr>
            <a:endParaRPr lang="en-US" sz="5600" b="1" dirty="0">
              <a:solidFill>
                <a:schemeClr val="bg1"/>
              </a:solidFill>
              <a:effectLst/>
              <a:latin typeface="Quattrocento" panose="02020802030000000404" pitchFamily="18" charset="0"/>
              <a:cs typeface="Arial" pitchFamily="34" charset="0"/>
            </a:endParaRPr>
          </a:p>
        </p:txBody>
      </p:sp>
      <p:sp>
        <p:nvSpPr>
          <p:cNvPr id="75" name="Rectangle 74">
            <a:extLst>
              <a:ext uri="{FF2B5EF4-FFF2-40B4-BE49-F238E27FC236}">
                <a16:creationId xmlns="" xmlns:a16="http://schemas.microsoft.com/office/drawing/2014/main" id="{C24D4BC5-5256-4C2E-B3FB-87EA69B63AF3}"/>
              </a:ext>
            </a:extLst>
          </p:cNvPr>
          <p:cNvSpPr/>
          <p:nvPr/>
        </p:nvSpPr>
        <p:spPr>
          <a:xfrm>
            <a:off x="660482" y="8000999"/>
            <a:ext cx="10058400" cy="9000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latin typeface="+mj-lt"/>
            </a:endParaRPr>
          </a:p>
        </p:txBody>
      </p:sp>
      <p:sp>
        <p:nvSpPr>
          <p:cNvPr id="73" name="TextBox 19">
            <a:extLst>
              <a:ext uri="{FF2B5EF4-FFF2-40B4-BE49-F238E27FC236}">
                <a16:creationId xmlns="" xmlns:a16="http://schemas.microsoft.com/office/drawing/2014/main" id="{D5A32123-7974-4A0F-B8DF-6C82FB22F596}"/>
              </a:ext>
            </a:extLst>
          </p:cNvPr>
          <p:cNvSpPr txBox="1">
            <a:spLocks noChangeArrowheads="1"/>
          </p:cNvSpPr>
          <p:nvPr/>
        </p:nvSpPr>
        <p:spPr bwMode="auto">
          <a:xfrm>
            <a:off x="712808" y="8438986"/>
            <a:ext cx="9598176" cy="5801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lvl="0" algn="just" defTabSz="457200" eaLnBrk="1" fontAlgn="auto" hangingPunct="1">
              <a:lnSpc>
                <a:spcPct val="150000"/>
              </a:lnSpc>
              <a:spcBef>
                <a:spcPct val="20000"/>
              </a:spcBef>
              <a:spcAft>
                <a:spcPts val="600"/>
              </a:spcAft>
              <a:buClr>
                <a:srgbClr val="ED8428"/>
              </a:buClr>
              <a:buSzPct val="92000"/>
              <a:defRPr/>
            </a:pPr>
            <a:r>
              <a:rPr lang="en-US" dirty="0" smtClean="0">
                <a:effectLst/>
                <a:latin typeface="Times New Roman" pitchFamily="18" charset="0"/>
                <a:cs typeface="Times New Roman" pitchFamily="18" charset="0"/>
              </a:rPr>
              <a:t>The System provides tailored reading recommendations for academic purpose. The project, named “</a:t>
            </a:r>
            <a:r>
              <a:rPr lang="en-US" dirty="0" err="1" smtClean="0">
                <a:effectLst/>
                <a:latin typeface="Times New Roman" pitchFamily="18" charset="0"/>
                <a:cs typeface="Times New Roman" pitchFamily="18" charset="0"/>
              </a:rPr>
              <a:t>Enhanching</a:t>
            </a:r>
            <a:r>
              <a:rPr lang="en-US" dirty="0" smtClean="0">
                <a:effectLst/>
                <a:latin typeface="Times New Roman" pitchFamily="18" charset="0"/>
                <a:cs typeface="Times New Roman" pitchFamily="18" charset="0"/>
              </a:rPr>
              <a:t> Student Engagement in Engineering Courses through Personalized Book Recommendations”, covers a wide range of book genres and is intended to benefit students in a number of academic subjects, such as computer science, electronics, artificial intelligence . It makes use of two main approaches: content-based filtering, which proposes books based on a students search history and preferences, and collaborative filtering, which makes book recommendations based on the tastes of students wits by combining various methods. In addition, the system tackles issues like data </a:t>
            </a:r>
            <a:r>
              <a:rPr lang="en-US" dirty="0" err="1" smtClean="0">
                <a:effectLst/>
                <a:latin typeface="Times New Roman" pitchFamily="18" charset="0"/>
                <a:cs typeface="Times New Roman" pitchFamily="18" charset="0"/>
              </a:rPr>
              <a:t>sparsity</a:t>
            </a:r>
            <a:r>
              <a:rPr lang="en-US" dirty="0" smtClean="0">
                <a:effectLst/>
                <a:latin typeface="Times New Roman" pitchFamily="18" charset="0"/>
                <a:cs typeface="Times New Roman" pitchFamily="18" charset="0"/>
              </a:rPr>
              <a:t> and the cold-start problem, which involves making recommendations for new users. Metrics like as recall and precision are used to evaluate the system’s efficacy in making suggestions that correspond with students’ academic level.</a:t>
            </a:r>
            <a:endParaRPr kumimoji="0" lang="en-IN"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a:p>
            <a:pPr algn="just">
              <a:lnSpc>
                <a:spcPct val="150000"/>
              </a:lnSpc>
            </a:pPr>
            <a:r>
              <a:rPr lang="en-US" sz="2400" dirty="0">
                <a:effectLst/>
                <a:latin typeface="Quattrocento Sans" panose="020B0502050000020003" pitchFamily="34" charset="0"/>
                <a:cs typeface="Arial" pitchFamily="34" charset="0"/>
              </a:rPr>
              <a:t>.</a:t>
            </a:r>
          </a:p>
        </p:txBody>
      </p:sp>
      <p:sp>
        <p:nvSpPr>
          <p:cNvPr id="74" name="Rectangle 10">
            <a:extLst>
              <a:ext uri="{FF2B5EF4-FFF2-40B4-BE49-F238E27FC236}">
                <a16:creationId xmlns="" xmlns:a16="http://schemas.microsoft.com/office/drawing/2014/main" id="{4EDA12B6-07B5-44F9-8F8B-E1BE66469DB6}"/>
              </a:ext>
            </a:extLst>
          </p:cNvPr>
          <p:cNvSpPr>
            <a:spLocks noChangeArrowheads="1"/>
          </p:cNvSpPr>
          <p:nvPr/>
        </p:nvSpPr>
        <p:spPr bwMode="auto">
          <a:xfrm>
            <a:off x="660482" y="7471321"/>
            <a:ext cx="10058400" cy="873301"/>
          </a:xfrm>
          <a:prstGeom prst="snipRoundRect">
            <a:avLst>
              <a:gd name="adj1" fmla="val 0"/>
              <a:gd name="adj2" fmla="val 50000"/>
            </a:avLst>
          </a:prstGeom>
          <a:solidFill>
            <a:srgbClr val="3684A0"/>
          </a:solidFill>
          <a:ln w="12700">
            <a:noFill/>
            <a:miter lim="800000"/>
          </a:ln>
        </p:spPr>
        <p:txBody>
          <a:bodyPr wrap="none" lIns="274320" tIns="73152" rIns="274320" bIns="68563" anchor="ctr" anchorCtr="0"/>
          <a:lstStyle>
            <a:defPPr>
              <a:defRPr kern="1200"/>
            </a:defPPr>
          </a:lstStyle>
          <a:p>
            <a:pPr defTabSz="4702588">
              <a:defRPr/>
            </a:pPr>
            <a:r>
              <a:rPr lang="en-US" sz="3600" b="1">
                <a:solidFill>
                  <a:schemeClr val="bg1"/>
                </a:solidFill>
                <a:effectLst/>
                <a:latin typeface="Quattrocento" panose="02020802030000000404" pitchFamily="18" charset="0"/>
              </a:rPr>
              <a:t>Abstract</a:t>
            </a:r>
          </a:p>
        </p:txBody>
      </p:sp>
      <p:sp>
        <p:nvSpPr>
          <p:cNvPr id="79" name="Rectangle 78">
            <a:extLst>
              <a:ext uri="{FF2B5EF4-FFF2-40B4-BE49-F238E27FC236}">
                <a16:creationId xmlns="" xmlns:a16="http://schemas.microsoft.com/office/drawing/2014/main" id="{0F831EE1-8866-4A3E-8CAB-8624A11FF145}"/>
              </a:ext>
            </a:extLst>
          </p:cNvPr>
          <p:cNvSpPr/>
          <p:nvPr/>
        </p:nvSpPr>
        <p:spPr>
          <a:xfrm>
            <a:off x="10729834" y="9030423"/>
            <a:ext cx="10787138" cy="23887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effectLst/>
              <a:latin typeface="+mj-lt"/>
            </a:endParaRPr>
          </a:p>
        </p:txBody>
      </p:sp>
      <p:sp>
        <p:nvSpPr>
          <p:cNvPr id="80" name="TextBox 19">
            <a:extLst>
              <a:ext uri="{FF2B5EF4-FFF2-40B4-BE49-F238E27FC236}">
                <a16:creationId xmlns="" xmlns:a16="http://schemas.microsoft.com/office/drawing/2014/main" id="{45A199C6-0BDE-461E-8044-A335463A4944}"/>
              </a:ext>
            </a:extLst>
          </p:cNvPr>
          <p:cNvSpPr txBox="1">
            <a:spLocks noChangeArrowheads="1"/>
          </p:cNvSpPr>
          <p:nvPr/>
        </p:nvSpPr>
        <p:spPr bwMode="auto">
          <a:xfrm>
            <a:off x="11561292" y="8625840"/>
            <a:ext cx="9677400" cy="97318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buFont typeface="Wingdings" pitchFamily="2" charset="2"/>
              <a:buChar char="v"/>
            </a:pPr>
            <a:r>
              <a:rPr lang="en-US" b="1" dirty="0" smtClean="0">
                <a:effectLst/>
                <a:latin typeface="Times New Roman" pitchFamily="18" charset="0"/>
                <a:cs typeface="Times New Roman" pitchFamily="18" charset="0"/>
              </a:rPr>
              <a:t>Data </a:t>
            </a:r>
            <a:r>
              <a:rPr lang="en-US" b="1" dirty="0" smtClean="0">
                <a:effectLst/>
                <a:latin typeface="Times New Roman" pitchFamily="18" charset="0"/>
                <a:cs typeface="Times New Roman" pitchFamily="18" charset="0"/>
              </a:rPr>
              <a:t>Collection and </a:t>
            </a:r>
            <a:r>
              <a:rPr lang="en-US" b="1" dirty="0" smtClean="0">
                <a:effectLst/>
                <a:latin typeface="Times New Roman" pitchFamily="18" charset="0"/>
                <a:cs typeface="Times New Roman" pitchFamily="18" charset="0"/>
              </a:rPr>
              <a:t>Preparation  </a:t>
            </a:r>
            <a:r>
              <a:rPr lang="en-US" dirty="0" smtClean="0">
                <a:effectLst/>
                <a:latin typeface="Times New Roman" pitchFamily="18" charset="0"/>
                <a:cs typeface="Times New Roman" pitchFamily="18" charset="0"/>
              </a:rPr>
              <a:t>- Gather and clean data from the library, ensuring completeness in columns like Book Title, Course, and Rating. Convert text and categorical data into a format suitable for machine learning, such as   TF-IDF </a:t>
            </a:r>
            <a:r>
              <a:rPr lang="en-US" dirty="0" err="1" smtClean="0">
                <a:effectLst/>
                <a:latin typeface="Times New Roman" pitchFamily="18" charset="0"/>
                <a:cs typeface="Times New Roman" pitchFamily="18" charset="0"/>
              </a:rPr>
              <a:t>vectorization</a:t>
            </a:r>
            <a:r>
              <a:rPr lang="en-US" dirty="0" smtClean="0">
                <a:effectLst/>
                <a:latin typeface="Times New Roman" pitchFamily="18" charset="0"/>
                <a:cs typeface="Times New Roman" pitchFamily="18" charset="0"/>
              </a:rPr>
              <a:t>. </a:t>
            </a:r>
            <a:endParaRPr lang="en-US" dirty="0" smtClean="0">
              <a:effectLst/>
              <a:latin typeface="Times New Roman" pitchFamily="18" charset="0"/>
              <a:cs typeface="Times New Roman" pitchFamily="18" charset="0"/>
            </a:endParaRPr>
          </a:p>
          <a:p>
            <a:pPr algn="just">
              <a:lnSpc>
                <a:spcPct val="150000"/>
              </a:lnSpc>
              <a:buFont typeface="Wingdings" pitchFamily="2" charset="2"/>
              <a:buChar char="v"/>
            </a:pPr>
            <a:r>
              <a:rPr lang="en-US" b="1" dirty="0" smtClean="0">
                <a:effectLst/>
                <a:latin typeface="Times New Roman" pitchFamily="18" charset="0"/>
                <a:cs typeface="Times New Roman" pitchFamily="18" charset="0"/>
              </a:rPr>
              <a:t>Content-Based </a:t>
            </a:r>
            <a:r>
              <a:rPr lang="en-US" b="1" dirty="0" smtClean="0">
                <a:effectLst/>
                <a:latin typeface="Times New Roman" pitchFamily="18" charset="0"/>
                <a:cs typeface="Times New Roman" pitchFamily="18" charset="0"/>
              </a:rPr>
              <a:t>Filtering </a:t>
            </a:r>
            <a:r>
              <a:rPr lang="en-US" b="1" dirty="0" smtClean="0">
                <a:effectLst/>
                <a:latin typeface="Times New Roman" pitchFamily="18" charset="0"/>
                <a:cs typeface="Times New Roman" pitchFamily="18" charset="0"/>
              </a:rPr>
              <a:t>System  </a:t>
            </a:r>
            <a:r>
              <a:rPr lang="en-US" dirty="0" smtClean="0">
                <a:effectLst/>
                <a:latin typeface="Times New Roman" pitchFamily="18" charset="0"/>
                <a:cs typeface="Times New Roman" pitchFamily="18" charset="0"/>
              </a:rPr>
              <a:t>- Use TF-IDF or Word2Vec on Description and Course fields to create vector representations. Calculate cosine similarity to recommend books that match user preferences in content, course, or branch. </a:t>
            </a:r>
            <a:endParaRPr lang="en-US" dirty="0" smtClean="0">
              <a:effectLst/>
              <a:latin typeface="Times New Roman" pitchFamily="18" charset="0"/>
              <a:cs typeface="Times New Roman" pitchFamily="18" charset="0"/>
            </a:endParaRPr>
          </a:p>
          <a:p>
            <a:pPr algn="just">
              <a:lnSpc>
                <a:spcPct val="150000"/>
              </a:lnSpc>
              <a:buFont typeface="Wingdings" pitchFamily="2" charset="2"/>
              <a:buChar char="v"/>
            </a:pPr>
            <a:r>
              <a:rPr lang="en-US" b="1" dirty="0" smtClean="0">
                <a:effectLst/>
                <a:latin typeface="Times New Roman" pitchFamily="18" charset="0"/>
                <a:cs typeface="Times New Roman" pitchFamily="18" charset="0"/>
              </a:rPr>
              <a:t>Collaborative </a:t>
            </a:r>
            <a:r>
              <a:rPr lang="en-US" b="1" dirty="0" smtClean="0">
                <a:effectLst/>
                <a:latin typeface="Times New Roman" pitchFamily="18" charset="0"/>
                <a:cs typeface="Times New Roman" pitchFamily="18" charset="0"/>
              </a:rPr>
              <a:t>Filtering </a:t>
            </a:r>
            <a:r>
              <a:rPr lang="en-US" b="1" dirty="0" smtClean="0">
                <a:effectLst/>
                <a:latin typeface="Times New Roman" pitchFamily="18" charset="0"/>
                <a:cs typeface="Times New Roman" pitchFamily="18" charset="0"/>
              </a:rPr>
              <a:t>System  </a:t>
            </a:r>
            <a:r>
              <a:rPr lang="en-US" dirty="0" smtClean="0">
                <a:effectLst/>
                <a:latin typeface="Times New Roman" pitchFamily="18" charset="0"/>
                <a:cs typeface="Times New Roman" pitchFamily="18" charset="0"/>
              </a:rPr>
              <a:t>- Create a user-item matrix from Ratings to support recommendations based on user behaviors. Use techniques like SVD or KNN to recommend highly rated books from similar users, handling new users with popular branch-specific recommendations</a:t>
            </a:r>
            <a:r>
              <a:rPr lang="en-US" dirty="0" smtClean="0">
                <a:effectLst/>
                <a:latin typeface="Times New Roman" pitchFamily="18" charset="0"/>
                <a:cs typeface="Times New Roman" pitchFamily="18" charset="0"/>
              </a:rPr>
              <a:t>.</a:t>
            </a:r>
          </a:p>
          <a:p>
            <a:pPr algn="just">
              <a:lnSpc>
                <a:spcPct val="150000"/>
              </a:lnSpc>
              <a:buFont typeface="Wingdings" pitchFamily="2" charset="2"/>
              <a:buChar char="v"/>
            </a:pPr>
            <a:r>
              <a:rPr lang="en-US" b="1" dirty="0" smtClean="0">
                <a:effectLst/>
                <a:latin typeface="Times New Roman" pitchFamily="18" charset="0"/>
                <a:cs typeface="Times New Roman" pitchFamily="18" charset="0"/>
              </a:rPr>
              <a:t>Book </a:t>
            </a:r>
            <a:r>
              <a:rPr lang="en-US" b="1" dirty="0" smtClean="0">
                <a:effectLst/>
                <a:latin typeface="Times New Roman" pitchFamily="18" charset="0"/>
                <a:cs typeface="Times New Roman" pitchFamily="18" charset="0"/>
              </a:rPr>
              <a:t>Availability </a:t>
            </a:r>
            <a:r>
              <a:rPr lang="en-US" b="1" dirty="0" smtClean="0">
                <a:effectLst/>
                <a:latin typeface="Times New Roman" pitchFamily="18" charset="0"/>
                <a:cs typeface="Times New Roman" pitchFamily="18" charset="0"/>
              </a:rPr>
              <a:t>Search  </a:t>
            </a:r>
            <a:r>
              <a:rPr lang="en-US" dirty="0" smtClean="0">
                <a:effectLst/>
                <a:latin typeface="Times New Roman" pitchFamily="18" charset="0"/>
                <a:cs typeface="Times New Roman" pitchFamily="18" charset="0"/>
              </a:rPr>
              <a:t>- Allow users to search by book title, checking against the dataset for availability. If unavailable, suggest similar books based on content </a:t>
            </a:r>
            <a:r>
              <a:rPr lang="en-US" dirty="0" smtClean="0">
                <a:effectLst/>
                <a:latin typeface="Times New Roman" pitchFamily="18" charset="0"/>
                <a:cs typeface="Times New Roman" pitchFamily="18" charset="0"/>
              </a:rPr>
              <a:t>filtering.</a:t>
            </a:r>
          </a:p>
          <a:p>
            <a:pPr algn="just">
              <a:lnSpc>
                <a:spcPct val="150000"/>
              </a:lnSpc>
              <a:buFont typeface="Wingdings" pitchFamily="2" charset="2"/>
              <a:buChar char="v"/>
            </a:pPr>
            <a:r>
              <a:rPr lang="en-US" b="1" dirty="0" smtClean="0">
                <a:effectLst/>
                <a:latin typeface="Times New Roman" pitchFamily="18" charset="0"/>
                <a:cs typeface="Times New Roman" pitchFamily="18" charset="0"/>
              </a:rPr>
              <a:t>Latest </a:t>
            </a:r>
            <a:r>
              <a:rPr lang="en-US" b="1" dirty="0" smtClean="0">
                <a:effectLst/>
                <a:latin typeface="Times New Roman" pitchFamily="18" charset="0"/>
                <a:cs typeface="Times New Roman" pitchFamily="18" charset="0"/>
              </a:rPr>
              <a:t>Book </a:t>
            </a:r>
            <a:r>
              <a:rPr lang="en-US" b="1" dirty="0" smtClean="0">
                <a:effectLst/>
                <a:latin typeface="Times New Roman" pitchFamily="18" charset="0"/>
                <a:cs typeface="Times New Roman" pitchFamily="18" charset="0"/>
              </a:rPr>
              <a:t>Recommendations  </a:t>
            </a:r>
            <a:r>
              <a:rPr lang="en-US" dirty="0" smtClean="0">
                <a:effectLst/>
                <a:latin typeface="Times New Roman" pitchFamily="18" charset="0"/>
                <a:cs typeface="Times New Roman" pitchFamily="18" charset="0"/>
              </a:rPr>
              <a:t>- Sort books by Published Date to recommend the newest additions, displaying recent books prominently to increase student engagement</a:t>
            </a:r>
            <a:r>
              <a:rPr lang="en-US" dirty="0" smtClean="0">
                <a:effectLst/>
                <a:latin typeface="Times New Roman" pitchFamily="18" charset="0"/>
                <a:cs typeface="Times New Roman" pitchFamily="18" charset="0"/>
              </a:rPr>
              <a:t>.</a:t>
            </a:r>
          </a:p>
          <a:p>
            <a:pPr algn="just">
              <a:lnSpc>
                <a:spcPct val="150000"/>
              </a:lnSpc>
              <a:buFont typeface="Wingdings" pitchFamily="2" charset="2"/>
              <a:buChar char="v"/>
            </a:pPr>
            <a:r>
              <a:rPr lang="en-US" b="1" dirty="0" smtClean="0">
                <a:effectLst/>
                <a:latin typeface="Times New Roman" pitchFamily="18" charset="0"/>
                <a:cs typeface="Times New Roman" pitchFamily="18" charset="0"/>
              </a:rPr>
              <a:t>Frontend Development and User </a:t>
            </a:r>
            <a:r>
              <a:rPr lang="en-US" b="1" dirty="0" smtClean="0">
                <a:effectLst/>
                <a:latin typeface="Times New Roman" pitchFamily="18" charset="0"/>
                <a:cs typeface="Times New Roman" pitchFamily="18" charset="0"/>
              </a:rPr>
              <a:t>Interaction   </a:t>
            </a:r>
            <a:r>
              <a:rPr lang="en-US" dirty="0" smtClean="0">
                <a:effectLst/>
                <a:latin typeface="Times New Roman" pitchFamily="18" charset="0"/>
                <a:cs typeface="Times New Roman" pitchFamily="18" charset="0"/>
              </a:rPr>
              <a:t>- Develop a web application where users can input branch, course, or book title, and view recommendations, availability status, and latest books based on their inputs</a:t>
            </a:r>
            <a:r>
              <a:rPr lang="en-US" dirty="0" smtClean="0">
                <a:effectLst/>
                <a:latin typeface="Times New Roman" pitchFamily="18" charset="0"/>
                <a:cs typeface="Times New Roman" pitchFamily="18" charset="0"/>
              </a:rPr>
              <a:t>.</a:t>
            </a:r>
          </a:p>
          <a:p>
            <a:pPr algn="just">
              <a:lnSpc>
                <a:spcPct val="150000"/>
              </a:lnSpc>
              <a:buFont typeface="Wingdings" pitchFamily="2" charset="2"/>
              <a:buChar char="v"/>
            </a:pPr>
            <a:r>
              <a:rPr lang="en-US" b="1" dirty="0" smtClean="0">
                <a:effectLst/>
                <a:latin typeface="Times New Roman" pitchFamily="18" charset="0"/>
                <a:cs typeface="Times New Roman" pitchFamily="18" charset="0"/>
              </a:rPr>
              <a:t>Testing and </a:t>
            </a:r>
            <a:r>
              <a:rPr lang="en-US" b="1" dirty="0" smtClean="0">
                <a:effectLst/>
                <a:latin typeface="Times New Roman" pitchFamily="18" charset="0"/>
                <a:cs typeface="Times New Roman" pitchFamily="18" charset="0"/>
              </a:rPr>
              <a:t>Evaluation Model </a:t>
            </a:r>
            <a:r>
              <a:rPr lang="en-US" b="1" dirty="0" smtClean="0">
                <a:effectLst/>
                <a:latin typeface="Times New Roman" pitchFamily="18" charset="0"/>
                <a:cs typeface="Times New Roman" pitchFamily="18" charset="0"/>
              </a:rPr>
              <a:t>Testing</a:t>
            </a:r>
            <a:r>
              <a:rPr lang="en-US" dirty="0" smtClean="0">
                <a:effectLst/>
                <a:latin typeface="Times New Roman" pitchFamily="18" charset="0"/>
                <a:cs typeface="Times New Roman" pitchFamily="18" charset="0"/>
              </a:rPr>
              <a:t>: Evaluate each recommendation approach independently using metrics like Mean Absolute Error (MAE) for collaborative filtering and Precision/Recall for content-based recommendations.</a:t>
            </a:r>
            <a:endParaRPr lang="en-US" sz="2000" b="0" i="0" dirty="0">
              <a:effectLst/>
              <a:latin typeface="Times New Roman" pitchFamily="18" charset="0"/>
              <a:cs typeface="Times New Roman" pitchFamily="18" charset="0"/>
            </a:endParaRPr>
          </a:p>
          <a:p>
            <a:pPr algn="just">
              <a:lnSpc>
                <a:spcPct val="110000"/>
              </a:lnSpc>
            </a:pPr>
            <a:endParaRPr lang="en-US" sz="2400" dirty="0">
              <a:effectLst/>
              <a:latin typeface="+mn-lt"/>
              <a:cs typeface="Arial" pitchFamily="34" charset="0"/>
            </a:endParaRPr>
          </a:p>
        </p:txBody>
      </p:sp>
      <p:sp>
        <p:nvSpPr>
          <p:cNvPr id="81" name="Rectangle 10">
            <a:extLst>
              <a:ext uri="{FF2B5EF4-FFF2-40B4-BE49-F238E27FC236}">
                <a16:creationId xmlns="" xmlns:a16="http://schemas.microsoft.com/office/drawing/2014/main" id="{868B6862-5CC5-4906-AC03-EA9661AD1346}"/>
              </a:ext>
            </a:extLst>
          </p:cNvPr>
          <p:cNvSpPr>
            <a:spLocks noChangeArrowheads="1"/>
          </p:cNvSpPr>
          <p:nvPr/>
        </p:nvSpPr>
        <p:spPr bwMode="auto">
          <a:xfrm>
            <a:off x="11488502" y="7471321"/>
            <a:ext cx="10058400" cy="873301"/>
          </a:xfrm>
          <a:prstGeom prst="snipRoundRect">
            <a:avLst>
              <a:gd name="adj1" fmla="val 0"/>
              <a:gd name="adj2" fmla="val 50000"/>
            </a:avLst>
          </a:prstGeom>
          <a:solidFill>
            <a:srgbClr val="664F93"/>
          </a:solidFill>
          <a:ln w="12700">
            <a:noFill/>
            <a:miter lim="800000"/>
          </a:ln>
        </p:spPr>
        <p:txBody>
          <a:bodyPr wrap="none" lIns="274320" tIns="73152" rIns="274320" bIns="68563" anchor="ctr" anchorCtr="0"/>
          <a:lstStyle>
            <a:defPPr>
              <a:defRPr kern="1200"/>
            </a:defPPr>
          </a:lstStyle>
          <a:p>
            <a:pPr defTabSz="4702588">
              <a:defRPr/>
            </a:pPr>
            <a:r>
              <a:rPr lang="en-US" sz="3600" b="1" dirty="0">
                <a:solidFill>
                  <a:schemeClr val="bg1"/>
                </a:solidFill>
                <a:effectLst/>
                <a:latin typeface="Quattrocento" panose="02020802030000000404" pitchFamily="18" charset="0"/>
              </a:rPr>
              <a:t>Methodology</a:t>
            </a:r>
          </a:p>
        </p:txBody>
      </p:sp>
      <p:sp>
        <p:nvSpPr>
          <p:cNvPr id="82" name="Rectangle 81">
            <a:extLst>
              <a:ext uri="{FF2B5EF4-FFF2-40B4-BE49-F238E27FC236}">
                <a16:creationId xmlns="" xmlns:a16="http://schemas.microsoft.com/office/drawing/2014/main" id="{D026A6A3-D6D2-4951-8B04-EF51015D25DB}"/>
              </a:ext>
            </a:extLst>
          </p:cNvPr>
          <p:cNvSpPr/>
          <p:nvPr/>
        </p:nvSpPr>
        <p:spPr>
          <a:xfrm>
            <a:off x="22224782" y="18530902"/>
            <a:ext cx="10058400" cy="12501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latin typeface="+mj-lt"/>
            </a:endParaRPr>
          </a:p>
        </p:txBody>
      </p:sp>
      <p:sp>
        <p:nvSpPr>
          <p:cNvPr id="84" name="Rectangle 10">
            <a:extLst>
              <a:ext uri="{FF2B5EF4-FFF2-40B4-BE49-F238E27FC236}">
                <a16:creationId xmlns="" xmlns:a16="http://schemas.microsoft.com/office/drawing/2014/main" id="{3D96BB99-3F6E-4E73-BA6B-A122D83B12A2}"/>
              </a:ext>
            </a:extLst>
          </p:cNvPr>
          <p:cNvSpPr>
            <a:spLocks noChangeArrowheads="1"/>
          </p:cNvSpPr>
          <p:nvPr/>
        </p:nvSpPr>
        <p:spPr bwMode="auto">
          <a:xfrm>
            <a:off x="22224782" y="7499059"/>
            <a:ext cx="10058400" cy="873301"/>
          </a:xfrm>
          <a:prstGeom prst="snipRoundRect">
            <a:avLst>
              <a:gd name="adj1" fmla="val 0"/>
              <a:gd name="adj2" fmla="val 50000"/>
            </a:avLst>
          </a:prstGeom>
          <a:solidFill>
            <a:srgbClr val="664F93"/>
          </a:solidFill>
          <a:ln w="12700">
            <a:noFill/>
            <a:miter lim="800000"/>
          </a:ln>
        </p:spPr>
        <p:txBody>
          <a:bodyPr wrap="none" lIns="274320" tIns="73152" rIns="274320" bIns="68563" anchor="ctr" anchorCtr="0"/>
          <a:lstStyle>
            <a:defPPr>
              <a:defRPr kern="1200"/>
            </a:defPPr>
          </a:lstStyle>
          <a:p>
            <a:pPr defTabSz="4702588">
              <a:defRPr/>
            </a:pPr>
            <a:r>
              <a:rPr lang="en-US" sz="3600" b="1" dirty="0">
                <a:solidFill>
                  <a:schemeClr val="bg1"/>
                </a:solidFill>
                <a:effectLst/>
                <a:latin typeface="Quattrocento" panose="02020802030000000404" pitchFamily="18" charset="0"/>
              </a:rPr>
              <a:t>Results</a:t>
            </a:r>
          </a:p>
        </p:txBody>
      </p:sp>
      <p:sp>
        <p:nvSpPr>
          <p:cNvPr id="85" name="Rectangle 84">
            <a:extLst>
              <a:ext uri="{FF2B5EF4-FFF2-40B4-BE49-F238E27FC236}">
                <a16:creationId xmlns="" xmlns:a16="http://schemas.microsoft.com/office/drawing/2014/main" id="{19BFD724-D51D-4DD6-A93A-40ABEA405C90}"/>
              </a:ext>
            </a:extLst>
          </p:cNvPr>
          <p:cNvSpPr/>
          <p:nvPr/>
        </p:nvSpPr>
        <p:spPr>
          <a:xfrm>
            <a:off x="33144541" y="19583400"/>
            <a:ext cx="10058400" cy="4104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2000" dirty="0">
              <a:solidFill>
                <a:schemeClr val="tx1"/>
              </a:solidFill>
              <a:effectLst/>
            </a:endParaRPr>
          </a:p>
        </p:txBody>
      </p:sp>
      <p:sp>
        <p:nvSpPr>
          <p:cNvPr id="86" name="TextBox 19">
            <a:extLst>
              <a:ext uri="{FF2B5EF4-FFF2-40B4-BE49-F238E27FC236}">
                <a16:creationId xmlns="" xmlns:a16="http://schemas.microsoft.com/office/drawing/2014/main" id="{43D130FF-027B-433C-BF4F-A381B032C858}"/>
              </a:ext>
            </a:extLst>
          </p:cNvPr>
          <p:cNvSpPr txBox="1">
            <a:spLocks noChangeArrowheads="1"/>
          </p:cNvSpPr>
          <p:nvPr/>
        </p:nvSpPr>
        <p:spPr bwMode="auto">
          <a:xfrm>
            <a:off x="33374654" y="8610600"/>
            <a:ext cx="9598176" cy="48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400">
                <a:effectLst/>
                <a:latin typeface="Quattrocento Sans" panose="020B0502050000020003" pitchFamily="34" charset="0"/>
                <a:cs typeface="Arial" pitchFamily="34" charset="0"/>
              </a:rPr>
              <a:t>Add your information, graphs and images to this section.</a:t>
            </a:r>
          </a:p>
        </p:txBody>
      </p:sp>
      <p:sp>
        <p:nvSpPr>
          <p:cNvPr id="87" name="Rectangle 10">
            <a:extLst>
              <a:ext uri="{FF2B5EF4-FFF2-40B4-BE49-F238E27FC236}">
                <a16:creationId xmlns="" xmlns:a16="http://schemas.microsoft.com/office/drawing/2014/main" id="{0BE282AE-183A-4D49-B152-23A5A101BEA6}"/>
              </a:ext>
            </a:extLst>
          </p:cNvPr>
          <p:cNvSpPr>
            <a:spLocks noChangeArrowheads="1"/>
          </p:cNvSpPr>
          <p:nvPr/>
        </p:nvSpPr>
        <p:spPr bwMode="auto">
          <a:xfrm>
            <a:off x="33172318" y="18710099"/>
            <a:ext cx="10058400" cy="873301"/>
          </a:xfrm>
          <a:prstGeom prst="snipRoundRect">
            <a:avLst>
              <a:gd name="adj1" fmla="val 0"/>
              <a:gd name="adj2" fmla="val 50000"/>
            </a:avLst>
          </a:prstGeom>
          <a:solidFill>
            <a:srgbClr val="3684A0"/>
          </a:solidFill>
          <a:ln w="12700">
            <a:noFill/>
            <a:miter lim="800000"/>
          </a:ln>
        </p:spPr>
        <p:txBody>
          <a:bodyPr wrap="none" lIns="274320" tIns="73152" rIns="274320" bIns="68563" anchor="ctr" anchorCtr="0"/>
          <a:lstStyle>
            <a:defPPr>
              <a:defRPr kern="1200"/>
            </a:defPPr>
          </a:lstStyle>
          <a:p>
            <a:pPr defTabSz="4702588">
              <a:defRPr/>
            </a:pPr>
            <a:r>
              <a:rPr lang="en-US" sz="3600" b="1">
                <a:solidFill>
                  <a:schemeClr val="bg1"/>
                </a:solidFill>
                <a:effectLst/>
                <a:latin typeface="Quattrocento" panose="02020802030000000404" pitchFamily="18" charset="0"/>
              </a:rPr>
              <a:t>Conclusion</a:t>
            </a:r>
          </a:p>
        </p:txBody>
      </p:sp>
      <p:sp>
        <p:nvSpPr>
          <p:cNvPr id="88" name="Rectangle 87">
            <a:extLst>
              <a:ext uri="{FF2B5EF4-FFF2-40B4-BE49-F238E27FC236}">
                <a16:creationId xmlns="" xmlns:a16="http://schemas.microsoft.com/office/drawing/2014/main" id="{236036AE-C83F-4AC9-800C-C6574727635F}"/>
              </a:ext>
            </a:extLst>
          </p:cNvPr>
          <p:cNvSpPr/>
          <p:nvPr/>
        </p:nvSpPr>
        <p:spPr>
          <a:xfrm>
            <a:off x="660482" y="18211800"/>
            <a:ext cx="10058400" cy="1402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9600">
              <a:latin typeface="+mj-lt"/>
            </a:endParaRPr>
          </a:p>
        </p:txBody>
      </p:sp>
      <p:sp>
        <p:nvSpPr>
          <p:cNvPr id="89" name="TextBox 19">
            <a:extLst>
              <a:ext uri="{FF2B5EF4-FFF2-40B4-BE49-F238E27FC236}">
                <a16:creationId xmlns="" xmlns:a16="http://schemas.microsoft.com/office/drawing/2014/main" id="{9742DD1E-D7E3-4AB1-8A17-D5B59B6AB38B}"/>
              </a:ext>
            </a:extLst>
          </p:cNvPr>
          <p:cNvSpPr txBox="1">
            <a:spLocks noChangeArrowheads="1"/>
          </p:cNvSpPr>
          <p:nvPr/>
        </p:nvSpPr>
        <p:spPr bwMode="auto">
          <a:xfrm>
            <a:off x="890594" y="18897600"/>
            <a:ext cx="9598176" cy="6093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50000"/>
              </a:lnSpc>
            </a:pPr>
            <a:r>
              <a:rPr lang="en-US" dirty="0" smtClean="0">
                <a:effectLst/>
                <a:latin typeface="Times New Roman" pitchFamily="18" charset="0"/>
                <a:cs typeface="Times New Roman" pitchFamily="18" charset="0"/>
              </a:rPr>
              <a:t>The project "Enhancing Student Engagement in Engineering Courses through Personalized Book Recommendations" aims to improve learning experiences for engineering students by leveraging personalized content delivery. In today’s interdisciplinary academic environment, students from diverse fields such as Computer Science, Electronics, and Artificial Intelligence require tailored resources that align with their academic and personal interests. This system addresses that need by offering book recommendations across a wide variety of genres using advanced filtering techniques. Through the combination of collaborative filtering, which leverages the preferences of similar users, and content-based filtering, which matches resources to individual search histories and preferences, the platform delivers highly personalized recommendations. This approach not only enhances academic engagement but also addresses key challenges such as the cold-start problem for new users and data </a:t>
            </a:r>
            <a:r>
              <a:rPr lang="en-US" dirty="0" err="1" smtClean="0">
                <a:effectLst/>
                <a:latin typeface="Times New Roman" pitchFamily="18" charset="0"/>
                <a:cs typeface="Times New Roman" pitchFamily="18" charset="0"/>
              </a:rPr>
              <a:t>sparsity</a:t>
            </a:r>
            <a:r>
              <a:rPr lang="en-US" dirty="0" smtClean="0">
                <a:effectLst/>
                <a:latin typeface="Times New Roman" pitchFamily="18" charset="0"/>
                <a:cs typeface="Times New Roman" pitchFamily="18" charset="0"/>
              </a:rPr>
              <a:t>. By focusing on precision and relevance, the system aims to significantly contribute to student success and engagement across multiple disciplines.</a:t>
            </a:r>
            <a:endParaRPr lang="en-US" dirty="0">
              <a:effectLst/>
              <a:latin typeface="Times New Roman" pitchFamily="18" charset="0"/>
              <a:cs typeface="Times New Roman" pitchFamily="18" charset="0"/>
            </a:endParaRPr>
          </a:p>
        </p:txBody>
      </p:sp>
      <p:sp>
        <p:nvSpPr>
          <p:cNvPr id="90" name="Rectangle 10">
            <a:extLst>
              <a:ext uri="{FF2B5EF4-FFF2-40B4-BE49-F238E27FC236}">
                <a16:creationId xmlns="" xmlns:a16="http://schemas.microsoft.com/office/drawing/2014/main" id="{8C463412-CC68-4A0F-AE72-68EF99EB2F46}"/>
              </a:ext>
            </a:extLst>
          </p:cNvPr>
          <p:cNvSpPr>
            <a:spLocks noChangeArrowheads="1"/>
          </p:cNvSpPr>
          <p:nvPr/>
        </p:nvSpPr>
        <p:spPr bwMode="auto">
          <a:xfrm>
            <a:off x="660482" y="17769977"/>
            <a:ext cx="10058400" cy="873301"/>
          </a:xfrm>
          <a:prstGeom prst="snipRoundRect">
            <a:avLst>
              <a:gd name="adj1" fmla="val 0"/>
              <a:gd name="adj2" fmla="val 50000"/>
            </a:avLst>
          </a:prstGeom>
          <a:solidFill>
            <a:srgbClr val="664F93"/>
          </a:solidFill>
          <a:ln w="12700">
            <a:noFill/>
            <a:miter lim="800000"/>
          </a:ln>
        </p:spPr>
        <p:txBody>
          <a:bodyPr wrap="none" lIns="274320" tIns="73152" rIns="274320" bIns="68563" anchor="ctr" anchorCtr="0"/>
          <a:lstStyle>
            <a:defPPr>
              <a:defRPr kern="1200"/>
            </a:defPPr>
          </a:lstStyle>
          <a:p>
            <a:pPr defTabSz="4702588">
              <a:defRPr/>
            </a:pPr>
            <a:r>
              <a:rPr lang="en-US" sz="3600" b="1">
                <a:solidFill>
                  <a:schemeClr val="bg1"/>
                </a:solidFill>
                <a:effectLst/>
                <a:latin typeface="Quattrocento" panose="02020802030000000404" pitchFamily="18" charset="0"/>
              </a:rPr>
              <a:t>Introduction</a:t>
            </a:r>
          </a:p>
        </p:txBody>
      </p:sp>
      <p:sp>
        <p:nvSpPr>
          <p:cNvPr id="91" name="Rectangle 90">
            <a:extLst>
              <a:ext uri="{FF2B5EF4-FFF2-40B4-BE49-F238E27FC236}">
                <a16:creationId xmlns="" xmlns:a16="http://schemas.microsoft.com/office/drawing/2014/main" id="{65D5CB20-8752-4D75-A601-0EEB3443D27F}"/>
              </a:ext>
            </a:extLst>
          </p:cNvPr>
          <p:cNvSpPr/>
          <p:nvPr/>
        </p:nvSpPr>
        <p:spPr>
          <a:xfrm>
            <a:off x="33147000" y="24951996"/>
            <a:ext cx="9658496" cy="7009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r>
              <a:rPr lang="en-US" sz="2000" dirty="0" err="1">
                <a:effectLst/>
              </a:rPr>
              <a:t>hj</a:t>
            </a:r>
            <a:endParaRPr lang="en-US" sz="2000" dirty="0">
              <a:effectLst/>
            </a:endParaRPr>
          </a:p>
        </p:txBody>
      </p:sp>
      <p:sp>
        <p:nvSpPr>
          <p:cNvPr id="93" name="Rectangle 10">
            <a:extLst>
              <a:ext uri="{FF2B5EF4-FFF2-40B4-BE49-F238E27FC236}">
                <a16:creationId xmlns="" xmlns:a16="http://schemas.microsoft.com/office/drawing/2014/main" id="{5EDC1F28-88BB-4DAD-9112-B4904B4A7E46}"/>
              </a:ext>
            </a:extLst>
          </p:cNvPr>
          <p:cNvSpPr>
            <a:spLocks noChangeArrowheads="1"/>
          </p:cNvSpPr>
          <p:nvPr/>
        </p:nvSpPr>
        <p:spPr bwMode="auto">
          <a:xfrm>
            <a:off x="33144541" y="24078695"/>
            <a:ext cx="10058400" cy="873301"/>
          </a:xfrm>
          <a:prstGeom prst="snipRoundRect">
            <a:avLst>
              <a:gd name="adj1" fmla="val 0"/>
              <a:gd name="adj2" fmla="val 46622"/>
            </a:avLst>
          </a:prstGeom>
          <a:solidFill>
            <a:schemeClr val="bg1">
              <a:lumMod val="50000"/>
            </a:schemeClr>
          </a:solidFill>
          <a:ln w="12700">
            <a:noFill/>
            <a:miter lim="800000"/>
          </a:ln>
        </p:spPr>
        <p:txBody>
          <a:bodyPr wrap="none" lIns="274320" tIns="73152" rIns="274320" bIns="68563" anchor="ctr" anchorCtr="0"/>
          <a:lstStyle>
            <a:defPPr>
              <a:defRPr kern="1200"/>
            </a:defPPr>
          </a:lstStyle>
          <a:p>
            <a:pPr defTabSz="4702588">
              <a:defRPr/>
            </a:pPr>
            <a:r>
              <a:rPr lang="en-US" sz="3600" b="1" dirty="0">
                <a:solidFill>
                  <a:schemeClr val="bg1"/>
                </a:solidFill>
                <a:effectLst/>
                <a:latin typeface="Quattrocento" panose="02020802030000000404" pitchFamily="18" charset="0"/>
              </a:rPr>
              <a:t>Acknowledgements</a:t>
            </a:r>
          </a:p>
        </p:txBody>
      </p:sp>
      <p:sp>
        <p:nvSpPr>
          <p:cNvPr id="7" name="TextBox 6">
            <a:extLst>
              <a:ext uri="{FF2B5EF4-FFF2-40B4-BE49-F238E27FC236}">
                <a16:creationId xmlns="" xmlns:a16="http://schemas.microsoft.com/office/drawing/2014/main" id="{45A20CF7-F040-A9EC-97FA-B3BCCACE0E0A}"/>
              </a:ext>
            </a:extLst>
          </p:cNvPr>
          <p:cNvSpPr txBox="1"/>
          <p:nvPr/>
        </p:nvSpPr>
        <p:spPr>
          <a:xfrm>
            <a:off x="1487652" y="31159497"/>
            <a:ext cx="8455619" cy="230832"/>
          </a:xfrm>
          <a:prstGeom prst="rect">
            <a:avLst/>
          </a:prstGeom>
          <a:noFill/>
        </p:spPr>
        <p:txBody>
          <a:bodyPr wrap="square" rtlCol="0">
            <a:spAutoFit/>
          </a:bodyPr>
          <a:lstStyle/>
          <a:p>
            <a:endParaRPr lang="en-IN" sz="900" dirty="0"/>
          </a:p>
        </p:txBody>
      </p:sp>
      <p:sp>
        <p:nvSpPr>
          <p:cNvPr id="10" name="TextBox 9">
            <a:extLst>
              <a:ext uri="{FF2B5EF4-FFF2-40B4-BE49-F238E27FC236}">
                <a16:creationId xmlns="" xmlns:a16="http://schemas.microsoft.com/office/drawing/2014/main" id="{1C3B94F4-6C1E-A791-C2DB-A14F43178A6D}"/>
              </a:ext>
            </a:extLst>
          </p:cNvPr>
          <p:cNvSpPr txBox="1"/>
          <p:nvPr/>
        </p:nvSpPr>
        <p:spPr>
          <a:xfrm>
            <a:off x="1487652" y="16725076"/>
            <a:ext cx="7580148" cy="230832"/>
          </a:xfrm>
          <a:prstGeom prst="rect">
            <a:avLst/>
          </a:prstGeom>
          <a:noFill/>
        </p:spPr>
        <p:txBody>
          <a:bodyPr wrap="square" rtlCol="0">
            <a:spAutoFit/>
          </a:bodyPr>
          <a:lstStyle/>
          <a:p>
            <a:endParaRPr lang="en-IN" sz="900" dirty="0"/>
          </a:p>
        </p:txBody>
      </p:sp>
      <p:sp>
        <p:nvSpPr>
          <p:cNvPr id="23" name="TextBox 22">
            <a:extLst>
              <a:ext uri="{FF2B5EF4-FFF2-40B4-BE49-F238E27FC236}">
                <a16:creationId xmlns="" xmlns:a16="http://schemas.microsoft.com/office/drawing/2014/main" id="{6184D438-D23B-4A51-41C9-7F4B8E636F61}"/>
              </a:ext>
            </a:extLst>
          </p:cNvPr>
          <p:cNvSpPr txBox="1"/>
          <p:nvPr/>
        </p:nvSpPr>
        <p:spPr>
          <a:xfrm>
            <a:off x="23040109" y="17841004"/>
            <a:ext cx="8611226" cy="646331"/>
          </a:xfrm>
          <a:prstGeom prst="rect">
            <a:avLst/>
          </a:prstGeom>
          <a:noFill/>
        </p:spPr>
        <p:txBody>
          <a:bodyPr wrap="square" rtlCol="0">
            <a:spAutoFit/>
          </a:bodyPr>
          <a:lstStyle/>
          <a:p>
            <a:endParaRPr lang="en-IN" sz="1800" dirty="0"/>
          </a:p>
          <a:p>
            <a:endParaRPr lang="en-IN" sz="1800" dirty="0"/>
          </a:p>
        </p:txBody>
      </p:sp>
      <p:sp>
        <p:nvSpPr>
          <p:cNvPr id="26" name="Rectangle 25">
            <a:extLst>
              <a:ext uri="{FF2B5EF4-FFF2-40B4-BE49-F238E27FC236}">
                <a16:creationId xmlns="" xmlns:a16="http://schemas.microsoft.com/office/drawing/2014/main" id="{22CF203B-8DF4-6B4D-BA33-3F056CA3C528}"/>
              </a:ext>
            </a:extLst>
          </p:cNvPr>
          <p:cNvSpPr/>
          <p:nvPr/>
        </p:nvSpPr>
        <p:spPr bwMode="auto">
          <a:xfrm>
            <a:off x="33144541" y="8386706"/>
            <a:ext cx="9828289" cy="98250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2400" b="0"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ndParaRPr>
          </a:p>
        </p:txBody>
      </p:sp>
      <p:sp>
        <p:nvSpPr>
          <p:cNvPr id="33" name="TextBox 32">
            <a:extLst>
              <a:ext uri="{FF2B5EF4-FFF2-40B4-BE49-F238E27FC236}">
                <a16:creationId xmlns="" xmlns:a16="http://schemas.microsoft.com/office/drawing/2014/main" id="{05A2AE64-1905-C3BA-245C-4B06D3AEB491}"/>
              </a:ext>
            </a:extLst>
          </p:cNvPr>
          <p:cNvSpPr txBox="1"/>
          <p:nvPr/>
        </p:nvSpPr>
        <p:spPr>
          <a:xfrm>
            <a:off x="33875746" y="16816390"/>
            <a:ext cx="8382000" cy="461665"/>
          </a:xfrm>
          <a:prstGeom prst="rect">
            <a:avLst/>
          </a:prstGeom>
          <a:noFill/>
        </p:spPr>
        <p:txBody>
          <a:bodyPr wrap="square" rtlCol="0">
            <a:spAutoFit/>
          </a:bodyPr>
          <a:lstStyle/>
          <a:p>
            <a:r>
              <a:rPr lang="en-IN" dirty="0">
                <a:effectLst/>
              </a:rPr>
              <a:t>      </a:t>
            </a:r>
            <a:r>
              <a:rPr lang="en-IN" dirty="0" smtClean="0">
                <a:effectLst/>
              </a:rPr>
              <a:t>Fig:3.1 comparison  </a:t>
            </a:r>
            <a:r>
              <a:rPr lang="en-IN" dirty="0">
                <a:effectLst/>
              </a:rPr>
              <a:t>of  </a:t>
            </a:r>
            <a:r>
              <a:rPr lang="en-IN" dirty="0" smtClean="0">
                <a:effectLst/>
              </a:rPr>
              <a:t>3 </a:t>
            </a:r>
            <a:r>
              <a:rPr lang="en-IN" dirty="0">
                <a:effectLst/>
              </a:rPr>
              <a:t>metrices</a:t>
            </a:r>
          </a:p>
        </p:txBody>
      </p:sp>
      <p:sp>
        <p:nvSpPr>
          <p:cNvPr id="34" name="TextBox 33">
            <a:extLst>
              <a:ext uri="{FF2B5EF4-FFF2-40B4-BE49-F238E27FC236}">
                <a16:creationId xmlns="" xmlns:a16="http://schemas.microsoft.com/office/drawing/2014/main" id="{564D620C-B009-2409-B9F2-11F31D4A94CD}"/>
              </a:ext>
            </a:extLst>
          </p:cNvPr>
          <p:cNvSpPr txBox="1"/>
          <p:nvPr/>
        </p:nvSpPr>
        <p:spPr>
          <a:xfrm>
            <a:off x="33505140" y="20081699"/>
            <a:ext cx="9467690" cy="2862322"/>
          </a:xfrm>
          <a:prstGeom prst="rect">
            <a:avLst/>
          </a:prstGeom>
          <a:noFill/>
        </p:spPr>
        <p:txBody>
          <a:bodyPr wrap="square" rtlCol="0">
            <a:spAutoFit/>
          </a:bodyPr>
          <a:lstStyle/>
          <a:p>
            <a:pPr>
              <a:lnSpc>
                <a:spcPct val="150000"/>
              </a:lnSpc>
            </a:pPr>
            <a:r>
              <a:rPr lang="en-US" dirty="0">
                <a:effectLst/>
              </a:rPr>
              <a:t>From above results we conclude that In this work, </a:t>
            </a:r>
            <a:r>
              <a:rPr lang="en-US" dirty="0" smtClean="0">
                <a:effectLst/>
              </a:rPr>
              <a:t>The recommendation system achieves high recall, ensuring relevant book coverage across all fields, with an average F1-Score of 0.81. However, improving precision in subjects like Math, Computer Science, and Data Science could enhance recommendation accuracy.</a:t>
            </a:r>
            <a:endParaRPr lang="en-IN" dirty="0">
              <a:effectLst/>
            </a:endParaRPr>
          </a:p>
        </p:txBody>
      </p:sp>
      <p:sp>
        <p:nvSpPr>
          <p:cNvPr id="38" name="TextBox 37">
            <a:extLst>
              <a:ext uri="{FF2B5EF4-FFF2-40B4-BE49-F238E27FC236}">
                <a16:creationId xmlns="" xmlns:a16="http://schemas.microsoft.com/office/drawing/2014/main" id="{DFB1C600-B7B2-FAD1-F0A0-062D1DC9CF28}"/>
              </a:ext>
            </a:extLst>
          </p:cNvPr>
          <p:cNvSpPr txBox="1"/>
          <p:nvPr/>
        </p:nvSpPr>
        <p:spPr>
          <a:xfrm>
            <a:off x="33374654" y="25343240"/>
            <a:ext cx="9068746" cy="5078313"/>
          </a:xfrm>
          <a:prstGeom prst="rect">
            <a:avLst/>
          </a:prstGeom>
          <a:noFill/>
        </p:spPr>
        <p:txBody>
          <a:bodyPr wrap="square" rtlCol="0">
            <a:spAutoFit/>
          </a:bodyPr>
          <a:lstStyle/>
          <a:p>
            <a:pPr>
              <a:lnSpc>
                <a:spcPct val="150000"/>
              </a:lnSpc>
            </a:pPr>
            <a:r>
              <a:rPr lang="en-US" dirty="0">
                <a:effectLst/>
                <a:latin typeface="+mn-lt"/>
              </a:rPr>
              <a:t>We would like to express our sincere gratitude to </a:t>
            </a:r>
            <a:r>
              <a:rPr lang="en-IN" i="0" dirty="0" err="1">
                <a:effectLst/>
                <a:highlight>
                  <a:srgbClr val="FFFFFF"/>
                </a:highlight>
                <a:latin typeface="+mn-lt"/>
              </a:rPr>
              <a:t>Dr.</a:t>
            </a:r>
            <a:r>
              <a:rPr lang="en-IN" i="0" dirty="0">
                <a:effectLst/>
                <a:highlight>
                  <a:srgbClr val="FFFFFF"/>
                </a:highlight>
                <a:latin typeface="+mn-lt"/>
              </a:rPr>
              <a:t> </a:t>
            </a:r>
            <a:r>
              <a:rPr lang="en-IN" i="0" dirty="0" err="1">
                <a:effectLst/>
                <a:highlight>
                  <a:srgbClr val="FFFFFF"/>
                </a:highlight>
                <a:latin typeface="+mn-lt"/>
              </a:rPr>
              <a:t>Sheshikala</a:t>
            </a:r>
            <a:r>
              <a:rPr lang="en-IN" i="0" dirty="0">
                <a:effectLst/>
                <a:highlight>
                  <a:srgbClr val="FFFFFF"/>
                </a:highlight>
                <a:latin typeface="+mn-lt"/>
              </a:rPr>
              <a:t> Martha madam  </a:t>
            </a:r>
            <a:r>
              <a:rPr lang="en-US" i="0" dirty="0">
                <a:effectLst/>
                <a:highlight>
                  <a:srgbClr val="FFFFFF"/>
                </a:highlight>
                <a:latin typeface="+mn-lt"/>
              </a:rPr>
              <a:t>Head- Computer Science And Engineering</a:t>
            </a:r>
            <a:endParaRPr lang="en-IN" i="0" dirty="0">
              <a:effectLst/>
              <a:highlight>
                <a:srgbClr val="FFFFFF"/>
              </a:highlight>
              <a:latin typeface="+mn-lt"/>
            </a:endParaRPr>
          </a:p>
          <a:p>
            <a:pPr>
              <a:lnSpc>
                <a:spcPct val="150000"/>
              </a:lnSpc>
            </a:pPr>
            <a:r>
              <a:rPr lang="pt-BR" dirty="0" smtClean="0">
                <a:solidFill>
                  <a:prstClr val="black"/>
                </a:solidFill>
                <a:effectLst/>
                <a:latin typeface="Perpetua"/>
              </a:rPr>
              <a:t>Ms Faiza Iram Madam </a:t>
            </a:r>
            <a:r>
              <a:rPr lang="en-US" dirty="0" smtClean="0">
                <a:effectLst/>
                <a:latin typeface="+mn-lt"/>
              </a:rPr>
              <a:t>for </a:t>
            </a:r>
            <a:r>
              <a:rPr lang="en-US" dirty="0">
                <a:effectLst/>
                <a:latin typeface="+mn-lt"/>
              </a:rPr>
              <a:t>their valuable guidance and wavering support throughout the completion of this project. Their expertise, insightful feedback, and encouragement have been instrumental in shaping the direction of our work and overcoming challenges along the way.</a:t>
            </a:r>
          </a:p>
          <a:p>
            <a:pPr>
              <a:lnSpc>
                <a:spcPct val="150000"/>
              </a:lnSpc>
            </a:pPr>
            <a:r>
              <a:rPr lang="en-US" dirty="0">
                <a:effectLst/>
                <a:latin typeface="+mn-lt"/>
              </a:rPr>
              <a:t>We are deeply thankful for </a:t>
            </a:r>
            <a:r>
              <a:rPr lang="pt-BR" dirty="0" smtClean="0">
                <a:effectLst/>
                <a:latin typeface="+mn-lt"/>
              </a:rPr>
              <a:t>Ms Faiza Iram Madam </a:t>
            </a:r>
            <a:r>
              <a:rPr lang="en-US" dirty="0" smtClean="0">
                <a:effectLst/>
                <a:latin typeface="+mn-lt"/>
              </a:rPr>
              <a:t>mentorship </a:t>
            </a:r>
            <a:r>
              <a:rPr lang="en-US" dirty="0">
                <a:effectLst/>
                <a:latin typeface="+mn-lt"/>
              </a:rPr>
              <a:t>and leadership, which have undoubtedly contributed to the successful completion of this project. </a:t>
            </a:r>
            <a:r>
              <a:rPr lang="en-US" dirty="0" smtClean="0">
                <a:effectLst/>
                <a:latin typeface="+mn-lt"/>
              </a:rPr>
              <a:t>Her </a:t>
            </a:r>
            <a:r>
              <a:rPr lang="en-US" dirty="0">
                <a:effectLst/>
                <a:latin typeface="+mn-lt"/>
              </a:rPr>
              <a:t>wisdom and guidance will continue to inspire us in our future endeavors.</a:t>
            </a:r>
          </a:p>
        </p:txBody>
      </p:sp>
      <p:pic>
        <p:nvPicPr>
          <p:cNvPr id="2050" name="Picture 2" descr="SR Univeristy"/>
          <p:cNvPicPr>
            <a:picLocks noChangeAspect="1" noChangeArrowheads="1"/>
          </p:cNvPicPr>
          <p:nvPr/>
        </p:nvPicPr>
        <p:blipFill>
          <a:blip r:embed="rId3"/>
          <a:srcRect/>
          <a:stretch>
            <a:fillRect/>
          </a:stretch>
        </p:blipFill>
        <p:spPr bwMode="auto">
          <a:xfrm>
            <a:off x="38090588" y="2028724"/>
            <a:ext cx="4500594" cy="4429156"/>
          </a:xfrm>
          <a:prstGeom prst="rect">
            <a:avLst/>
          </a:prstGeom>
          <a:noFill/>
        </p:spPr>
      </p:pic>
      <p:sp>
        <p:nvSpPr>
          <p:cNvPr id="43" name="TextBox 42"/>
          <p:cNvSpPr txBox="1"/>
          <p:nvPr/>
        </p:nvSpPr>
        <p:spPr>
          <a:xfrm>
            <a:off x="2300150" y="1957286"/>
            <a:ext cx="9144064" cy="3693319"/>
          </a:xfrm>
          <a:prstGeom prst="rect">
            <a:avLst/>
          </a:prstGeom>
          <a:noFill/>
        </p:spPr>
        <p:txBody>
          <a:bodyPr wrap="square" rtlCol="0">
            <a:spAutoFit/>
          </a:bodyPr>
          <a:lstStyle/>
          <a:p>
            <a:pPr>
              <a:lnSpc>
                <a:spcPct val="150000"/>
              </a:lnSpc>
            </a:pPr>
            <a:r>
              <a:rPr lang="en-US" sz="2800" dirty="0" smtClean="0">
                <a:solidFill>
                  <a:schemeClr val="bg1"/>
                </a:solidFill>
                <a:effectLst/>
                <a:cs typeface="Times New Roman" pitchFamily="18" charset="0"/>
              </a:rPr>
              <a:t>CH.ASHWINI  (2103A52028)</a:t>
            </a:r>
          </a:p>
          <a:p>
            <a:pPr>
              <a:lnSpc>
                <a:spcPct val="150000"/>
              </a:lnSpc>
            </a:pPr>
            <a:r>
              <a:rPr lang="en-US" sz="2800" dirty="0" smtClean="0">
                <a:solidFill>
                  <a:schemeClr val="bg1"/>
                </a:solidFill>
                <a:effectLst/>
                <a:cs typeface="Times New Roman" pitchFamily="18" charset="0"/>
              </a:rPr>
              <a:t>T.SAIPRIYA  (2103A52110)</a:t>
            </a:r>
          </a:p>
          <a:p>
            <a:pPr>
              <a:lnSpc>
                <a:spcPct val="150000"/>
              </a:lnSpc>
            </a:pPr>
            <a:r>
              <a:rPr lang="en-US" sz="2800" dirty="0" smtClean="0">
                <a:solidFill>
                  <a:schemeClr val="bg1"/>
                </a:solidFill>
                <a:effectLst/>
                <a:cs typeface="Times New Roman" pitchFamily="18" charset="0"/>
              </a:rPr>
              <a:t>B.SHASHANKA  (2103A52005)</a:t>
            </a:r>
          </a:p>
          <a:p>
            <a:pPr>
              <a:lnSpc>
                <a:spcPct val="150000"/>
              </a:lnSpc>
            </a:pPr>
            <a:r>
              <a:rPr lang="en-US" sz="2800" dirty="0" smtClean="0">
                <a:solidFill>
                  <a:schemeClr val="bg1"/>
                </a:solidFill>
                <a:effectLst/>
                <a:cs typeface="Times New Roman" pitchFamily="18" charset="0"/>
              </a:rPr>
              <a:t>K.MADHUSREE  (2103A52090)</a:t>
            </a:r>
          </a:p>
          <a:p>
            <a:pPr>
              <a:lnSpc>
                <a:spcPct val="150000"/>
              </a:lnSpc>
            </a:pPr>
            <a:r>
              <a:rPr lang="en-US" sz="2800" dirty="0" smtClean="0">
                <a:solidFill>
                  <a:schemeClr val="bg1"/>
                </a:solidFill>
                <a:effectLst/>
                <a:cs typeface="Times New Roman" pitchFamily="18" charset="0"/>
              </a:rPr>
              <a:t>M.PRANAVI  (2203A52L02) </a:t>
            </a:r>
          </a:p>
          <a:p>
            <a:endParaRPr lang="en-US" dirty="0"/>
          </a:p>
        </p:txBody>
      </p:sp>
      <p:pic>
        <p:nvPicPr>
          <p:cNvPr id="45" name="Picture Placeholder 3" descr="Open book on table, blurred shelves of books in background"/>
          <p:cNvPicPr>
            <a:picLocks noChangeAspect="1"/>
          </p:cNvPicPr>
          <p:nvPr/>
        </p:nvPicPr>
        <p:blipFill>
          <a:blip r:embed="rId4" cstate="print">
            <a:extLst>
              <a:ext uri="{28A0092B-C50C-407E-A947-70E740481C1C}">
                <a14:useLocalDpi xmlns="" xmlns:a14="http://schemas.microsoft.com/office/drawing/2010/main" val="0"/>
              </a:ext>
            </a:extLst>
          </a:blip>
          <a:srcRect l="8890" r="8890"/>
          <a:stretch>
            <a:fillRect/>
          </a:stretch>
        </p:blipFill>
        <p:spPr>
          <a:xfrm>
            <a:off x="728514" y="13601680"/>
            <a:ext cx="9572692" cy="3500462"/>
          </a:xfrm>
          <a:prstGeom prst="rect">
            <a:avLst/>
          </a:prstGeom>
        </p:spPr>
      </p:pic>
      <p:pic>
        <p:nvPicPr>
          <p:cNvPr id="2062" name="Picture 14" descr="GitHub - samchak18/Book-Recommendation ..."/>
          <p:cNvPicPr>
            <a:picLocks noChangeAspect="1" noChangeArrowheads="1"/>
          </p:cNvPicPr>
          <p:nvPr/>
        </p:nvPicPr>
        <p:blipFill>
          <a:blip r:embed="rId5"/>
          <a:srcRect/>
          <a:stretch>
            <a:fillRect/>
          </a:stretch>
        </p:blipFill>
        <p:spPr bwMode="auto">
          <a:xfrm>
            <a:off x="1300018" y="26531958"/>
            <a:ext cx="8143932" cy="5500726"/>
          </a:xfrm>
          <a:prstGeom prst="rect">
            <a:avLst/>
          </a:prstGeom>
          <a:noFill/>
        </p:spPr>
      </p:pic>
      <p:sp>
        <p:nvSpPr>
          <p:cNvPr id="2064" name="AutoShape 16" descr="Block diagram of the Recommender system process.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6" name="Picture 55" descr="Screenshot (42).png"/>
          <p:cNvPicPr>
            <a:picLocks noChangeAspect="1"/>
          </p:cNvPicPr>
          <p:nvPr/>
        </p:nvPicPr>
        <p:blipFill>
          <a:blip r:embed="rId6"/>
          <a:stretch>
            <a:fillRect/>
          </a:stretch>
        </p:blipFill>
        <p:spPr>
          <a:xfrm>
            <a:off x="11515652" y="17959398"/>
            <a:ext cx="9929882" cy="6643734"/>
          </a:xfrm>
          <a:prstGeom prst="rect">
            <a:avLst/>
          </a:prstGeom>
        </p:spPr>
      </p:pic>
      <p:sp>
        <p:nvSpPr>
          <p:cNvPr id="57" name="TextBox 56"/>
          <p:cNvSpPr txBox="1"/>
          <p:nvPr/>
        </p:nvSpPr>
        <p:spPr>
          <a:xfrm>
            <a:off x="13230164" y="24746008"/>
            <a:ext cx="5429288" cy="830997"/>
          </a:xfrm>
          <a:prstGeom prst="rect">
            <a:avLst/>
          </a:prstGeom>
          <a:noFill/>
        </p:spPr>
        <p:txBody>
          <a:bodyPr wrap="square" rtlCol="0">
            <a:spAutoFit/>
          </a:bodyPr>
          <a:lstStyle/>
          <a:p>
            <a:r>
              <a:rPr lang="en-US" dirty="0" smtClean="0">
                <a:effectLst/>
              </a:rPr>
              <a:t> Fig 1.1 Bar Plot </a:t>
            </a:r>
            <a:endParaRPr lang="en-US" dirty="0" smtClean="0"/>
          </a:p>
          <a:p>
            <a:endParaRPr lang="en-US" dirty="0"/>
          </a:p>
        </p:txBody>
      </p:sp>
      <p:pic>
        <p:nvPicPr>
          <p:cNvPr id="59" name="Picture 58" descr="Screenshot (40).png"/>
          <p:cNvPicPr>
            <a:picLocks noChangeAspect="1"/>
          </p:cNvPicPr>
          <p:nvPr/>
        </p:nvPicPr>
        <p:blipFill>
          <a:blip r:embed="rId7"/>
          <a:stretch>
            <a:fillRect/>
          </a:stretch>
        </p:blipFill>
        <p:spPr>
          <a:xfrm>
            <a:off x="12158594" y="26174768"/>
            <a:ext cx="9215502" cy="6143668"/>
          </a:xfrm>
          <a:prstGeom prst="rect">
            <a:avLst/>
          </a:prstGeom>
        </p:spPr>
      </p:pic>
      <p:sp>
        <p:nvSpPr>
          <p:cNvPr id="60" name="TextBox 59"/>
          <p:cNvSpPr txBox="1"/>
          <p:nvPr/>
        </p:nvSpPr>
        <p:spPr>
          <a:xfrm>
            <a:off x="13373040" y="31604056"/>
            <a:ext cx="4714908" cy="461665"/>
          </a:xfrm>
          <a:prstGeom prst="rect">
            <a:avLst/>
          </a:prstGeom>
          <a:noFill/>
        </p:spPr>
        <p:txBody>
          <a:bodyPr wrap="square" rtlCol="0">
            <a:spAutoFit/>
          </a:bodyPr>
          <a:lstStyle/>
          <a:p>
            <a:r>
              <a:rPr lang="en-US" dirty="0" smtClean="0">
                <a:effectLst/>
              </a:rPr>
              <a:t>Fig 1.2 Pie Chart</a:t>
            </a:r>
            <a:endParaRPr lang="en-US" dirty="0">
              <a:effectLst/>
            </a:endParaRPr>
          </a:p>
        </p:txBody>
      </p:sp>
      <p:pic>
        <p:nvPicPr>
          <p:cNvPr id="62" name="Picture 61" descr="Screenshot (41).png"/>
          <p:cNvPicPr>
            <a:picLocks noChangeAspect="1"/>
          </p:cNvPicPr>
          <p:nvPr/>
        </p:nvPicPr>
        <p:blipFill>
          <a:blip r:embed="rId8"/>
          <a:stretch>
            <a:fillRect/>
          </a:stretch>
        </p:blipFill>
        <p:spPr>
          <a:xfrm>
            <a:off x="33304242" y="8458144"/>
            <a:ext cx="9644130" cy="8143932"/>
          </a:xfrm>
          <a:prstGeom prst="rect">
            <a:avLst/>
          </a:prstGeom>
        </p:spPr>
      </p:pic>
      <p:sp>
        <p:nvSpPr>
          <p:cNvPr id="69" name="TextBox 68"/>
          <p:cNvSpPr txBox="1"/>
          <p:nvPr/>
        </p:nvSpPr>
        <p:spPr>
          <a:xfrm>
            <a:off x="24160178" y="17816522"/>
            <a:ext cx="7286676" cy="461665"/>
          </a:xfrm>
          <a:prstGeom prst="rect">
            <a:avLst/>
          </a:prstGeom>
          <a:noFill/>
        </p:spPr>
        <p:txBody>
          <a:bodyPr wrap="square" rtlCol="0">
            <a:spAutoFit/>
          </a:bodyPr>
          <a:lstStyle/>
          <a:p>
            <a:r>
              <a:rPr lang="en-US" dirty="0" smtClean="0"/>
              <a:t>Fig: 2.2</a:t>
            </a:r>
            <a:endParaRPr lang="en-US" dirty="0"/>
          </a:p>
        </p:txBody>
      </p:sp>
      <p:sp>
        <p:nvSpPr>
          <p:cNvPr id="72" name="TextBox 71"/>
          <p:cNvSpPr txBox="1"/>
          <p:nvPr/>
        </p:nvSpPr>
        <p:spPr>
          <a:xfrm>
            <a:off x="24588806" y="11815730"/>
            <a:ext cx="4143404" cy="461665"/>
          </a:xfrm>
          <a:prstGeom prst="rect">
            <a:avLst/>
          </a:prstGeom>
          <a:noFill/>
        </p:spPr>
        <p:txBody>
          <a:bodyPr wrap="square" rtlCol="0">
            <a:spAutoFit/>
          </a:bodyPr>
          <a:lstStyle/>
          <a:p>
            <a:r>
              <a:rPr lang="en-US" dirty="0" smtClean="0"/>
              <a:t>Fig: 2.1</a:t>
            </a:r>
            <a:endParaRPr lang="en-US" dirty="0"/>
          </a:p>
        </p:txBody>
      </p:sp>
      <p:sp>
        <p:nvSpPr>
          <p:cNvPr id="76" name="TextBox 75"/>
          <p:cNvSpPr txBox="1"/>
          <p:nvPr/>
        </p:nvSpPr>
        <p:spPr>
          <a:xfrm>
            <a:off x="23160046" y="31675494"/>
            <a:ext cx="2714644" cy="461665"/>
          </a:xfrm>
          <a:prstGeom prst="rect">
            <a:avLst/>
          </a:prstGeom>
          <a:noFill/>
        </p:spPr>
        <p:txBody>
          <a:bodyPr wrap="square" rtlCol="0">
            <a:spAutoFit/>
          </a:bodyPr>
          <a:lstStyle/>
          <a:p>
            <a:r>
              <a:rPr lang="en-US" dirty="0" smtClean="0"/>
              <a:t>Fig: 2.3</a:t>
            </a:r>
            <a:endParaRPr lang="en-US" dirty="0"/>
          </a:p>
        </p:txBody>
      </p:sp>
      <p:sp>
        <p:nvSpPr>
          <p:cNvPr id="78" name="Rectangle 10">
            <a:extLst>
              <a:ext uri="{FF2B5EF4-FFF2-40B4-BE49-F238E27FC236}">
                <a16:creationId xmlns="" xmlns:a16="http://schemas.microsoft.com/office/drawing/2014/main" id="{3D96BB99-3F6E-4E73-BA6B-A122D83B12A2}"/>
              </a:ext>
            </a:extLst>
          </p:cNvPr>
          <p:cNvSpPr>
            <a:spLocks noChangeArrowheads="1"/>
          </p:cNvSpPr>
          <p:nvPr/>
        </p:nvSpPr>
        <p:spPr bwMode="auto">
          <a:xfrm>
            <a:off x="33089928" y="7386574"/>
            <a:ext cx="10058400" cy="873301"/>
          </a:xfrm>
          <a:prstGeom prst="snipRoundRect">
            <a:avLst>
              <a:gd name="adj1" fmla="val 0"/>
              <a:gd name="adj2" fmla="val 50000"/>
            </a:avLst>
          </a:prstGeom>
          <a:solidFill>
            <a:srgbClr val="664F93"/>
          </a:solidFill>
          <a:ln w="12700">
            <a:noFill/>
            <a:miter lim="800000"/>
          </a:ln>
        </p:spPr>
        <p:txBody>
          <a:bodyPr wrap="none" lIns="274320" tIns="73152" rIns="274320" bIns="68563" anchor="ctr" anchorCtr="0"/>
          <a:lstStyle>
            <a:defPPr>
              <a:defRPr kern="1200"/>
            </a:defPPr>
          </a:lstStyle>
          <a:p>
            <a:pPr defTabSz="4702588">
              <a:defRPr/>
            </a:pPr>
            <a:r>
              <a:rPr lang="en-US" sz="3600" b="1" dirty="0" smtClean="0">
                <a:solidFill>
                  <a:schemeClr val="bg1"/>
                </a:solidFill>
                <a:effectLst/>
                <a:latin typeface="Quattrocento" panose="02020802030000000404" pitchFamily="18" charset="0"/>
              </a:rPr>
              <a:t>Comparison</a:t>
            </a:r>
          </a:p>
        </p:txBody>
      </p:sp>
      <p:pic>
        <p:nvPicPr>
          <p:cNvPr id="47" name="Picture 46" descr="Screenshot (44).png"/>
          <p:cNvPicPr>
            <a:picLocks noChangeAspect="1"/>
          </p:cNvPicPr>
          <p:nvPr/>
        </p:nvPicPr>
        <p:blipFill>
          <a:blip r:embed="rId9"/>
          <a:stretch>
            <a:fillRect/>
          </a:stretch>
        </p:blipFill>
        <p:spPr>
          <a:xfrm>
            <a:off x="22159914" y="8458144"/>
            <a:ext cx="10215634" cy="3286148"/>
          </a:xfrm>
          <a:prstGeom prst="rect">
            <a:avLst/>
          </a:prstGeom>
        </p:spPr>
      </p:pic>
      <p:pic>
        <p:nvPicPr>
          <p:cNvPr id="49" name="Picture 48" descr="Screenshot (45).png"/>
          <p:cNvPicPr>
            <a:picLocks noChangeAspect="1"/>
          </p:cNvPicPr>
          <p:nvPr/>
        </p:nvPicPr>
        <p:blipFill>
          <a:blip r:embed="rId10"/>
          <a:stretch>
            <a:fillRect/>
          </a:stretch>
        </p:blipFill>
        <p:spPr>
          <a:xfrm>
            <a:off x="21802724" y="12530110"/>
            <a:ext cx="10572824" cy="4857784"/>
          </a:xfrm>
          <a:prstGeom prst="rect">
            <a:avLst/>
          </a:prstGeom>
        </p:spPr>
      </p:pic>
      <p:pic>
        <p:nvPicPr>
          <p:cNvPr id="51" name="Picture 50" descr="Screenshot (43).png"/>
          <p:cNvPicPr>
            <a:picLocks noChangeAspect="1"/>
          </p:cNvPicPr>
          <p:nvPr/>
        </p:nvPicPr>
        <p:blipFill>
          <a:blip r:embed="rId11"/>
          <a:stretch>
            <a:fillRect/>
          </a:stretch>
        </p:blipFill>
        <p:spPr>
          <a:xfrm>
            <a:off x="21588410" y="18316588"/>
            <a:ext cx="10715700" cy="12858840"/>
          </a:xfrm>
          <a:prstGeom prst="rect">
            <a:avLst/>
          </a:prstGeom>
        </p:spPr>
      </p:pic>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ponderingpeacock|08-202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3026</TotalTime>
  <Words>783</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vt:i4>
      </vt:variant>
    </vt:vector>
  </HeadingPairs>
  <TitlesOfParts>
    <vt:vector size="13" baseType="lpstr">
      <vt:lpstr>Arial</vt:lpstr>
      <vt:lpstr>SimSun</vt:lpstr>
      <vt:lpstr>Times New Roman</vt:lpstr>
      <vt:lpstr>Franklin Gothic Heavy</vt:lpstr>
      <vt:lpstr>Quattrocento</vt:lpstr>
      <vt:lpstr>Franklin Gothic Book</vt:lpstr>
      <vt:lpstr>ＭＳ Ｐゴシック</vt:lpstr>
      <vt:lpstr>Quattrocento Sans</vt:lpstr>
      <vt:lpstr>Perpetua</vt:lpstr>
      <vt:lpstr>Wingdings</vt:lpstr>
      <vt:lpstr>Wingdings 2</vt:lpstr>
      <vt:lpstr>Equity</vt:lpstr>
      <vt:lpstr>Slide 1</vt:lpstr>
    </vt:vector>
  </TitlesOfParts>
  <Company>Graphicsland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DELL</cp:lastModifiedBy>
  <cp:revision>115</cp:revision>
  <cp:lastPrinted>2000-08-03T00:31:24Z</cp:lastPrinted>
  <dcterms:modified xsi:type="dcterms:W3CDTF">2024-11-13T16:10:31Z</dcterms:modified>
  <cp:category>research posters template</cp:category>
</cp:coreProperties>
</file>